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8" r:id="rId2"/>
    <p:sldId id="281" r:id="rId3"/>
    <p:sldId id="274" r:id="rId4"/>
    <p:sldId id="279" r:id="rId5"/>
    <p:sldId id="320" r:id="rId6"/>
    <p:sldId id="275" r:id="rId7"/>
    <p:sldId id="321" r:id="rId8"/>
    <p:sldId id="322" r:id="rId9"/>
    <p:sldId id="323" r:id="rId10"/>
    <p:sldId id="355" r:id="rId11"/>
    <p:sldId id="308" r:id="rId12"/>
    <p:sldId id="276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277" r:id="rId30"/>
    <p:sldId id="341" r:id="rId31"/>
    <p:sldId id="340" r:id="rId32"/>
    <p:sldId id="342" r:id="rId33"/>
    <p:sldId id="344" r:id="rId34"/>
    <p:sldId id="345" r:id="rId35"/>
    <p:sldId id="35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맑은 고딕" panose="020B0503020000020004" pitchFamily="50" charset="-127"/>
      <p:regular r:id="rId39"/>
      <p:bold r:id="rId40"/>
    </p:embeddedFont>
    <p:embeddedFont>
      <p:font typeface="Montserrat Black" panose="00000A00000000000000" pitchFamily="2" charset="0"/>
      <p:bold r:id="rId41"/>
    </p:embeddedFont>
    <p:embeddedFont>
      <p:font typeface="a장미다방" panose="02020600000000000000" pitchFamily="18" charset="-127"/>
      <p:regular r:id="rId42"/>
    </p:embeddedFont>
    <p:embeddedFont>
      <p:font typeface="Jua" panose="020B0600000101010101" charset="-127"/>
      <p:regular r:id="rId43"/>
    </p:embeddedFont>
    <p:embeddedFont>
      <p:font typeface="배달의민족 주아" panose="02020603020101020101" pitchFamily="18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8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93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4520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1118" userDrawn="1">
          <p15:clr>
            <a:srgbClr val="A4A3A4"/>
          </p15:clr>
        </p15:guide>
        <p15:guide id="9" pos="1799" userDrawn="1">
          <p15:clr>
            <a:srgbClr val="A4A3A4"/>
          </p15:clr>
        </p15:guide>
        <p15:guide id="10" pos="2479" userDrawn="1">
          <p15:clr>
            <a:srgbClr val="A4A3A4"/>
          </p15:clr>
        </p15:guide>
        <p15:guide id="11" pos="3160" userDrawn="1">
          <p15:clr>
            <a:srgbClr val="A4A3A4"/>
          </p15:clr>
        </p15:guide>
        <p15:guide id="12" pos="7537" userDrawn="1">
          <p15:clr>
            <a:srgbClr val="A4A3A4"/>
          </p15:clr>
        </p15:guide>
        <p15:guide id="13" pos="5223" userDrawn="1">
          <p15:clr>
            <a:srgbClr val="A4A3A4"/>
          </p15:clr>
        </p15:guide>
        <p15:guide id="14" pos="5881" userDrawn="1">
          <p15:clr>
            <a:srgbClr val="A4A3A4"/>
          </p15:clr>
        </p15:guide>
        <p15:guide id="15" pos="6562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686" userDrawn="1">
          <p15:clr>
            <a:srgbClr val="A4A3A4"/>
          </p15:clr>
        </p15:guide>
        <p15:guide id="19" orient="horz" pos="2886" userDrawn="1">
          <p15:clr>
            <a:srgbClr val="A4A3A4"/>
          </p15:clr>
        </p15:guide>
        <p15:guide id="21" orient="horz" pos="3521" userDrawn="1">
          <p15:clr>
            <a:srgbClr val="A4A3A4"/>
          </p15:clr>
        </p15:guide>
        <p15:guide id="22" orient="horz" pos="218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g90I28Taeoukv1Th9PWi4BjTyz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76C"/>
    <a:srgbClr val="5580E9"/>
    <a:srgbClr val="303C6C"/>
    <a:srgbClr val="FF3333"/>
    <a:srgbClr val="3B3BFF"/>
    <a:srgbClr val="FBE8A6"/>
    <a:srgbClr val="D2FDFF"/>
    <a:srgbClr val="8860D0"/>
    <a:srgbClr val="C1C8E4"/>
    <a:srgbClr val="5A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4" autoAdjust="0"/>
    <p:restoredTop sz="91245" autoAdjust="0"/>
  </p:normalViewPr>
  <p:slideViewPr>
    <p:cSldViewPr snapToGrid="0">
      <p:cViewPr varScale="1">
        <p:scale>
          <a:sx n="72" d="100"/>
          <a:sy n="72" d="100"/>
        </p:scale>
        <p:origin x="542" y="53"/>
      </p:cViewPr>
      <p:guideLst>
        <p:guide orient="horz" pos="3589"/>
        <p:guide pos="3840"/>
        <p:guide pos="2593"/>
        <p:guide pos="438"/>
        <p:guide pos="4520"/>
        <p:guide orient="horz" pos="232"/>
        <p:guide orient="horz" pos="4110"/>
        <p:guide pos="1118"/>
        <p:guide pos="1799"/>
        <p:guide pos="2479"/>
        <p:guide pos="3160"/>
        <p:guide pos="7537"/>
        <p:guide pos="5223"/>
        <p:guide pos="5881"/>
        <p:guide pos="6562"/>
        <p:guide pos="7242"/>
        <p:guide orient="horz" pos="686"/>
        <p:guide orient="horz" pos="2886"/>
        <p:guide orient="horz" pos="3521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35CC-9EBF-47AB-894F-0E82E27A17AE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A403A-0CD2-4458-A93C-AA42E0234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936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240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등록</a:t>
            </a:r>
            <a:r>
              <a:rPr lang="en-US" altLang="ko-KR" dirty="0" smtClean="0"/>
              <a:t>! </a:t>
            </a:r>
            <a:r>
              <a:rPr lang="ko-KR" altLang="en-US" dirty="0" smtClean="0"/>
              <a:t>공유</a:t>
            </a:r>
            <a:r>
              <a:rPr lang="en-US" altLang="ko-KR" dirty="0" smtClean="0"/>
              <a:t>!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! </a:t>
            </a:r>
            <a:r>
              <a:rPr lang="ko-KR" altLang="en-US" dirty="0" smtClean="0"/>
              <a:t>스크랩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479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트리플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트립어드바이저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SNS</a:t>
            </a:r>
          </a:p>
          <a:p>
            <a:r>
              <a:rPr lang="ko-KR" altLang="en-US" baseline="0" dirty="0" err="1" smtClean="0"/>
              <a:t>차별점은</a:t>
            </a:r>
            <a:r>
              <a:rPr lang="ko-KR" altLang="en-US" baseline="0" dirty="0" smtClean="0"/>
              <a:t> 장점만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보통 </a:t>
            </a:r>
            <a:r>
              <a:rPr lang="en-US" altLang="ko-KR" baseline="0" dirty="0" smtClean="0"/>
              <a:t>SNS</a:t>
            </a:r>
            <a:r>
              <a:rPr lang="ko-KR" altLang="en-US" baseline="0" dirty="0" err="1" smtClean="0"/>
              <a:t>장소기반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여행은 여행에 너무 치중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경로기반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SNS : </a:t>
            </a:r>
            <a:r>
              <a:rPr lang="ko-KR" altLang="en-US" baseline="0" dirty="0" err="1" smtClean="0"/>
              <a:t>장소하나에</a:t>
            </a:r>
            <a:r>
              <a:rPr lang="ko-KR" altLang="en-US" baseline="0" dirty="0" smtClean="0"/>
              <a:t> 대한 정보가 아닌 경로를 담아 이야기를 저장할 수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361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서버기술의</a:t>
            </a:r>
            <a:r>
              <a:rPr lang="ko-KR" altLang="en-US" dirty="0" smtClean="0"/>
              <a:t> 특장점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개쯤 얘기하고 가도 좋을 듯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696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681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681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jp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gif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gif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aily.co.kr/news/read?newsId=01886006626001472&amp;mediaCodeNo=25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4595" y="502821"/>
            <a:ext cx="9030257" cy="4210021"/>
            <a:chOff x="407011" y="502821"/>
            <a:chExt cx="9030257" cy="421002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680255" y="1167073"/>
              <a:ext cx="1481057" cy="1124462"/>
              <a:chOff x="451663" y="1167073"/>
              <a:chExt cx="1481057" cy="1124462"/>
            </a:xfrm>
          </p:grpSpPr>
          <p:sp>
            <p:nvSpPr>
              <p:cNvPr id="104" name="자유형 103"/>
              <p:cNvSpPr/>
              <p:nvPr/>
            </p:nvSpPr>
            <p:spPr>
              <a:xfrm>
                <a:off x="509286" y="1203767"/>
                <a:ext cx="1365813" cy="1030147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5813" h="1030147">
                    <a:moveTo>
                      <a:pt x="0" y="1030147"/>
                    </a:moveTo>
                    <a:lnTo>
                      <a:pt x="208344" y="729205"/>
                    </a:lnTo>
                    <a:lnTo>
                      <a:pt x="57873" y="324091"/>
                    </a:lnTo>
                    <a:lnTo>
                      <a:pt x="868101" y="0"/>
                    </a:lnTo>
                    <a:lnTo>
                      <a:pt x="1365813" y="312517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817477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1325987" y="116707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509285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51663" y="217629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655286" y="18816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407011" y="2476207"/>
              <a:ext cx="981261" cy="1860652"/>
              <a:chOff x="178419" y="2476207"/>
              <a:chExt cx="981261" cy="1860652"/>
            </a:xfrm>
          </p:grpSpPr>
          <p:sp>
            <p:nvSpPr>
              <p:cNvPr id="111" name="자유형 110"/>
              <p:cNvSpPr/>
              <p:nvPr/>
            </p:nvSpPr>
            <p:spPr>
              <a:xfrm rot="14161313">
                <a:off x="-276801" y="3215930"/>
                <a:ext cx="1860652" cy="381205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868101 w 1365813"/>
                  <a:gd name="connsiteY2" fmla="*/ 0 h 1030147"/>
                  <a:gd name="connsiteX3" fmla="*/ 1365813 w 1365813"/>
                  <a:gd name="connsiteY3" fmla="*/ 312517 h 1030147"/>
                  <a:gd name="connsiteX0" fmla="*/ 0 w 1365813"/>
                  <a:gd name="connsiteY0" fmla="*/ 1030147 h 1030147"/>
                  <a:gd name="connsiteX1" fmla="*/ 286945 w 1365813"/>
                  <a:gd name="connsiteY1" fmla="*/ 381205 h 1030147"/>
                  <a:gd name="connsiteX2" fmla="*/ 868101 w 1365813"/>
                  <a:gd name="connsiteY2" fmla="*/ 0 h 1030147"/>
                  <a:gd name="connsiteX3" fmla="*/ 1365813 w 1365813"/>
                  <a:gd name="connsiteY3" fmla="*/ 312517 h 1030147"/>
                  <a:gd name="connsiteX0" fmla="*/ 0 w 1860652"/>
                  <a:gd name="connsiteY0" fmla="*/ 95186 h 381205"/>
                  <a:gd name="connsiteX1" fmla="*/ 781784 w 1860652"/>
                  <a:gd name="connsiteY1" fmla="*/ 381205 h 381205"/>
                  <a:gd name="connsiteX2" fmla="*/ 1362940 w 1860652"/>
                  <a:gd name="connsiteY2" fmla="*/ 0 h 381205"/>
                  <a:gd name="connsiteX3" fmla="*/ 1860652 w 1860652"/>
                  <a:gd name="connsiteY3" fmla="*/ 312517 h 3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0652" h="381205">
                    <a:moveTo>
                      <a:pt x="0" y="95186"/>
                    </a:moveTo>
                    <a:lnTo>
                      <a:pt x="781784" y="381205"/>
                    </a:lnTo>
                    <a:lnTo>
                      <a:pt x="1362940" y="0"/>
                    </a:lnTo>
                    <a:lnTo>
                      <a:pt x="1860652" y="312517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2" name="타원 111"/>
              <p:cNvSpPr/>
              <p:nvPr/>
            </p:nvSpPr>
            <p:spPr>
              <a:xfrm rot="14161313">
                <a:off x="178419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3" name="타원 112"/>
              <p:cNvSpPr/>
              <p:nvPr/>
            </p:nvSpPr>
            <p:spPr>
              <a:xfrm rot="14161313">
                <a:off x="194120" y="30969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4" name="타원 113"/>
              <p:cNvSpPr/>
              <p:nvPr/>
            </p:nvSpPr>
            <p:spPr>
              <a:xfrm rot="14161313">
                <a:off x="832849" y="33718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5" name="타원 114"/>
              <p:cNvSpPr/>
              <p:nvPr/>
            </p:nvSpPr>
            <p:spPr>
              <a:xfrm rot="14161313">
                <a:off x="1044437" y="41891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1412106" y="2588375"/>
              <a:ext cx="1877122" cy="1564481"/>
              <a:chOff x="1183514" y="2588375"/>
              <a:chExt cx="1877122" cy="1564481"/>
            </a:xfrm>
          </p:grpSpPr>
          <p:sp>
            <p:nvSpPr>
              <p:cNvPr id="117" name="타원 116"/>
              <p:cNvSpPr/>
              <p:nvPr/>
            </p:nvSpPr>
            <p:spPr>
              <a:xfrm rot="14161313">
                <a:off x="1535479" y="324084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8" name="자유형 117"/>
              <p:cNvSpPr/>
              <p:nvPr/>
            </p:nvSpPr>
            <p:spPr>
              <a:xfrm rot="15475841">
                <a:off x="1493326" y="2358817"/>
                <a:ext cx="1257498" cy="1877122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  <a:gd name="connsiteX0" fmla="*/ 0 w 921396"/>
                  <a:gd name="connsiteY0" fmla="*/ 1468934 h 1468934"/>
                  <a:gd name="connsiteX1" fmla="*/ 208344 w 921396"/>
                  <a:gd name="connsiteY1" fmla="*/ 1167992 h 1468934"/>
                  <a:gd name="connsiteX2" fmla="*/ 57873 w 921396"/>
                  <a:gd name="connsiteY2" fmla="*/ 762878 h 1468934"/>
                  <a:gd name="connsiteX3" fmla="*/ 868101 w 921396"/>
                  <a:gd name="connsiteY3" fmla="*/ 438787 h 1468934"/>
                  <a:gd name="connsiteX4" fmla="*/ 910047 w 921396"/>
                  <a:gd name="connsiteY4" fmla="*/ 11582 h 1468934"/>
                  <a:gd name="connsiteX0" fmla="*/ 0 w 913792"/>
                  <a:gd name="connsiteY0" fmla="*/ 1705928 h 1705928"/>
                  <a:gd name="connsiteX1" fmla="*/ 208344 w 913792"/>
                  <a:gd name="connsiteY1" fmla="*/ 1404986 h 1705928"/>
                  <a:gd name="connsiteX2" fmla="*/ 57873 w 913792"/>
                  <a:gd name="connsiteY2" fmla="*/ 999872 h 1705928"/>
                  <a:gd name="connsiteX3" fmla="*/ 868101 w 913792"/>
                  <a:gd name="connsiteY3" fmla="*/ 675781 h 1705928"/>
                  <a:gd name="connsiteX4" fmla="*/ 848012 w 913792"/>
                  <a:gd name="connsiteY4" fmla="*/ 8628 h 1705928"/>
                  <a:gd name="connsiteX0" fmla="*/ 0 w 1532445"/>
                  <a:gd name="connsiteY0" fmla="*/ 1697300 h 1697300"/>
                  <a:gd name="connsiteX1" fmla="*/ 208344 w 1532445"/>
                  <a:gd name="connsiteY1" fmla="*/ 1396358 h 1697300"/>
                  <a:gd name="connsiteX2" fmla="*/ 57873 w 1532445"/>
                  <a:gd name="connsiteY2" fmla="*/ 991244 h 1697300"/>
                  <a:gd name="connsiteX3" fmla="*/ 1532445 w 1532445"/>
                  <a:gd name="connsiteY3" fmla="*/ 431399 h 1697300"/>
                  <a:gd name="connsiteX4" fmla="*/ 848012 w 1532445"/>
                  <a:gd name="connsiteY4" fmla="*/ 0 h 1697300"/>
                  <a:gd name="connsiteX0" fmla="*/ 0 w 2105510"/>
                  <a:gd name="connsiteY0" fmla="*/ 1697300 h 1697300"/>
                  <a:gd name="connsiteX1" fmla="*/ 208344 w 2105510"/>
                  <a:gd name="connsiteY1" fmla="*/ 1396358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1473924 w 2105510"/>
                  <a:gd name="connsiteY1" fmla="*/ 1175819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582681 w 2105510"/>
                  <a:gd name="connsiteY1" fmla="*/ 352428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1517896 w 2105510"/>
                  <a:gd name="connsiteY1" fmla="*/ 1411905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964786 w 1257498"/>
                  <a:gd name="connsiteY0" fmla="*/ 1877122 h 1877122"/>
                  <a:gd name="connsiteX1" fmla="*/ 669884 w 1257498"/>
                  <a:gd name="connsiteY1" fmla="*/ 1411905 h 1877122"/>
                  <a:gd name="connsiteX2" fmla="*/ 1257498 w 1257498"/>
                  <a:gd name="connsiteY2" fmla="*/ 1221279 h 1877122"/>
                  <a:gd name="connsiteX3" fmla="*/ 684433 w 1257498"/>
                  <a:gd name="connsiteY3" fmla="*/ 431399 h 1877122"/>
                  <a:gd name="connsiteX4" fmla="*/ 0 w 1257498"/>
                  <a:gd name="connsiteY4" fmla="*/ 0 h 187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498" h="1877122">
                    <a:moveTo>
                      <a:pt x="964786" y="1877122"/>
                    </a:moveTo>
                    <a:lnTo>
                      <a:pt x="669884" y="1411905"/>
                    </a:lnTo>
                    <a:lnTo>
                      <a:pt x="1257498" y="1221279"/>
                    </a:lnTo>
                    <a:lnTo>
                      <a:pt x="684433" y="431399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/>
              <p:cNvSpPr/>
              <p:nvPr/>
            </p:nvSpPr>
            <p:spPr>
              <a:xfrm rot="15475841">
                <a:off x="1567790" y="328390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/>
              <p:cNvSpPr/>
              <p:nvPr/>
            </p:nvSpPr>
            <p:spPr>
              <a:xfrm rot="15475841">
                <a:off x="1292617" y="403761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5475841">
                <a:off x="2213961" y="258837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 rot="15475841">
                <a:off x="2910778" y="27321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/>
              <p:cNvSpPr/>
              <p:nvPr/>
            </p:nvSpPr>
            <p:spPr>
              <a:xfrm rot="15475841">
                <a:off x="2527930" y="31007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2430176" y="784287"/>
              <a:ext cx="3112474" cy="1220945"/>
              <a:chOff x="2201584" y="784287"/>
              <a:chExt cx="3112474" cy="1220945"/>
            </a:xfrm>
          </p:grpSpPr>
          <p:sp>
            <p:nvSpPr>
              <p:cNvPr id="125" name="자유형 124"/>
              <p:cNvSpPr/>
              <p:nvPr/>
            </p:nvSpPr>
            <p:spPr>
              <a:xfrm rot="10028088">
                <a:off x="2307830" y="784287"/>
                <a:ext cx="2920845" cy="1220945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706055 w 3880448"/>
                  <a:gd name="connsiteY0" fmla="*/ 98234 h 1277247"/>
                  <a:gd name="connsiteX1" fmla="*/ 0 w 3880448"/>
                  <a:gd name="connsiteY1" fmla="*/ 920037 h 1277247"/>
                  <a:gd name="connsiteX2" fmla="*/ 879676 w 3880448"/>
                  <a:gd name="connsiteY2" fmla="*/ 977910 h 1277247"/>
                  <a:gd name="connsiteX3" fmla="*/ 1435261 w 3880448"/>
                  <a:gd name="connsiteY3" fmla="*/ 688543 h 1277247"/>
                  <a:gd name="connsiteX4" fmla="*/ 1435261 w 3880448"/>
                  <a:gd name="connsiteY4" fmla="*/ 5637 h 1277247"/>
                  <a:gd name="connsiteX5" fmla="*/ 3880448 w 3880448"/>
                  <a:gd name="connsiteY5" fmla="*/ 1271611 h 1277247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435261 w 3880448"/>
                  <a:gd name="connsiteY3" fmla="*/ 590309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435261 w 3880448"/>
                  <a:gd name="connsiteY3" fmla="*/ 590309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589393 w 3880448"/>
                  <a:gd name="connsiteY3" fmla="*/ 786574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959603 w 3880448"/>
                  <a:gd name="connsiteY2" fmla="*/ 405272 h 1327274"/>
                  <a:gd name="connsiteX3" fmla="*/ 1589393 w 3880448"/>
                  <a:gd name="connsiteY3" fmla="*/ 786574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0 w 3174393"/>
                  <a:gd name="connsiteY0" fmla="*/ 0 h 1327274"/>
                  <a:gd name="connsiteX1" fmla="*/ 973224 w 3174393"/>
                  <a:gd name="connsiteY1" fmla="*/ 106329 h 1327274"/>
                  <a:gd name="connsiteX2" fmla="*/ 253548 w 3174393"/>
                  <a:gd name="connsiteY2" fmla="*/ 405272 h 1327274"/>
                  <a:gd name="connsiteX3" fmla="*/ 883338 w 3174393"/>
                  <a:gd name="connsiteY3" fmla="*/ 786574 h 1327274"/>
                  <a:gd name="connsiteX4" fmla="*/ 1968162 w 3174393"/>
                  <a:gd name="connsiteY4" fmla="*/ 1327274 h 1327274"/>
                  <a:gd name="connsiteX5" fmla="*/ 3174393 w 3174393"/>
                  <a:gd name="connsiteY5" fmla="*/ 1173377 h 1327274"/>
                  <a:gd name="connsiteX0" fmla="*/ 1337913 w 2920845"/>
                  <a:gd name="connsiteY0" fmla="*/ 143458 h 1220945"/>
                  <a:gd name="connsiteX1" fmla="*/ 719676 w 2920845"/>
                  <a:gd name="connsiteY1" fmla="*/ 0 h 1220945"/>
                  <a:gd name="connsiteX2" fmla="*/ 0 w 2920845"/>
                  <a:gd name="connsiteY2" fmla="*/ 298943 h 1220945"/>
                  <a:gd name="connsiteX3" fmla="*/ 629790 w 2920845"/>
                  <a:gd name="connsiteY3" fmla="*/ 680245 h 1220945"/>
                  <a:gd name="connsiteX4" fmla="*/ 1714614 w 2920845"/>
                  <a:gd name="connsiteY4" fmla="*/ 1220945 h 1220945"/>
                  <a:gd name="connsiteX5" fmla="*/ 2920845 w 2920845"/>
                  <a:gd name="connsiteY5" fmla="*/ 1067048 h 122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845" h="1220945">
                    <a:moveTo>
                      <a:pt x="1337913" y="143458"/>
                    </a:moveTo>
                    <a:lnTo>
                      <a:pt x="719676" y="0"/>
                    </a:lnTo>
                    <a:lnTo>
                      <a:pt x="0" y="298943"/>
                    </a:lnTo>
                    <a:lnTo>
                      <a:pt x="629790" y="680245"/>
                    </a:lnTo>
                    <a:lnTo>
                      <a:pt x="1714614" y="1220945"/>
                    </a:lnTo>
                    <a:cubicBezTo>
                      <a:pt x="1895951" y="1112915"/>
                      <a:pt x="2739508" y="1175078"/>
                      <a:pt x="2920845" y="1067048"/>
                    </a:cubicBez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 rot="10028088">
                <a:off x="2201584" y="11948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 rot="10028088">
                <a:off x="3320036" y="79006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/>
              <p:cNvSpPr/>
              <p:nvPr/>
            </p:nvSpPr>
            <p:spPr>
              <a:xfrm rot="10028088">
                <a:off x="5198815" y="13237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 rot="10028088">
                <a:off x="4579908" y="17678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/>
              <p:cNvSpPr/>
              <p:nvPr/>
            </p:nvSpPr>
            <p:spPr>
              <a:xfrm rot="10028088">
                <a:off x="3942330" y="176784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3264014" y="2031071"/>
              <a:ext cx="1399108" cy="2329700"/>
              <a:chOff x="3035422" y="2031071"/>
              <a:chExt cx="1399108" cy="2329700"/>
            </a:xfrm>
          </p:grpSpPr>
          <p:sp>
            <p:nvSpPr>
              <p:cNvPr id="132" name="자유형 131"/>
              <p:cNvSpPr/>
              <p:nvPr/>
            </p:nvSpPr>
            <p:spPr>
              <a:xfrm>
                <a:off x="3077342" y="2089372"/>
                <a:ext cx="1301861" cy="2229237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22564 w 1979271"/>
                  <a:gd name="connsiteY0" fmla="*/ 0 h 1803313"/>
                  <a:gd name="connsiteX1" fmla="*/ 0 w 1979271"/>
                  <a:gd name="connsiteY1" fmla="*/ 1745440 h 1803313"/>
                  <a:gd name="connsiteX2" fmla="*/ 879676 w 1979271"/>
                  <a:gd name="connsiteY2" fmla="*/ 1803313 h 1803313"/>
                  <a:gd name="connsiteX3" fmla="*/ 1435261 w 1979271"/>
                  <a:gd name="connsiteY3" fmla="*/ 1513946 h 1803313"/>
                  <a:gd name="connsiteX4" fmla="*/ 1435261 w 1979271"/>
                  <a:gd name="connsiteY4" fmla="*/ 831040 h 1803313"/>
                  <a:gd name="connsiteX5" fmla="*/ 1979271 w 1979271"/>
                  <a:gd name="connsiteY5" fmla="*/ 506949 h 1803313"/>
                  <a:gd name="connsiteX0" fmla="*/ 0 w 1956707"/>
                  <a:gd name="connsiteY0" fmla="*/ 0 h 1803313"/>
                  <a:gd name="connsiteX1" fmla="*/ 346890 w 1956707"/>
                  <a:gd name="connsiteY1" fmla="*/ 895695 h 1803313"/>
                  <a:gd name="connsiteX2" fmla="*/ 857112 w 1956707"/>
                  <a:gd name="connsiteY2" fmla="*/ 1803313 h 1803313"/>
                  <a:gd name="connsiteX3" fmla="*/ 1412697 w 1956707"/>
                  <a:gd name="connsiteY3" fmla="*/ 1513946 h 1803313"/>
                  <a:gd name="connsiteX4" fmla="*/ 1412697 w 1956707"/>
                  <a:gd name="connsiteY4" fmla="*/ 831040 h 1803313"/>
                  <a:gd name="connsiteX5" fmla="*/ 1956707 w 1956707"/>
                  <a:gd name="connsiteY5" fmla="*/ 506949 h 1803313"/>
                  <a:gd name="connsiteX0" fmla="*/ 0 w 1956707"/>
                  <a:gd name="connsiteY0" fmla="*/ 0 h 1513946"/>
                  <a:gd name="connsiteX1" fmla="*/ 346890 w 1956707"/>
                  <a:gd name="connsiteY1" fmla="*/ 895695 h 1513946"/>
                  <a:gd name="connsiteX2" fmla="*/ 1106493 w 1956707"/>
                  <a:gd name="connsiteY2" fmla="*/ 1166004 h 1513946"/>
                  <a:gd name="connsiteX3" fmla="*/ 1412697 w 1956707"/>
                  <a:gd name="connsiteY3" fmla="*/ 1513946 h 1513946"/>
                  <a:gd name="connsiteX4" fmla="*/ 1412697 w 1956707"/>
                  <a:gd name="connsiteY4" fmla="*/ 831040 h 1513946"/>
                  <a:gd name="connsiteX5" fmla="*/ 1956707 w 1956707"/>
                  <a:gd name="connsiteY5" fmla="*/ 506949 h 1513946"/>
                  <a:gd name="connsiteX0" fmla="*/ 0 w 1956707"/>
                  <a:gd name="connsiteY0" fmla="*/ 0 h 1166004"/>
                  <a:gd name="connsiteX1" fmla="*/ 346890 w 1956707"/>
                  <a:gd name="connsiteY1" fmla="*/ 895695 h 1166004"/>
                  <a:gd name="connsiteX2" fmla="*/ 1106493 w 1956707"/>
                  <a:gd name="connsiteY2" fmla="*/ 1166004 h 1166004"/>
                  <a:gd name="connsiteX3" fmla="*/ 1301861 w 1956707"/>
                  <a:gd name="connsiteY3" fmla="*/ 747328 h 1166004"/>
                  <a:gd name="connsiteX4" fmla="*/ 1412697 w 1956707"/>
                  <a:gd name="connsiteY4" fmla="*/ 831040 h 1166004"/>
                  <a:gd name="connsiteX5" fmla="*/ 1956707 w 1956707"/>
                  <a:gd name="connsiteY5" fmla="*/ 506949 h 1166004"/>
                  <a:gd name="connsiteX0" fmla="*/ 0 w 1956707"/>
                  <a:gd name="connsiteY0" fmla="*/ 591360 h 1757364"/>
                  <a:gd name="connsiteX1" fmla="*/ 346890 w 1956707"/>
                  <a:gd name="connsiteY1" fmla="*/ 1487055 h 1757364"/>
                  <a:gd name="connsiteX2" fmla="*/ 1106493 w 1956707"/>
                  <a:gd name="connsiteY2" fmla="*/ 1757364 h 1757364"/>
                  <a:gd name="connsiteX3" fmla="*/ 1301861 w 1956707"/>
                  <a:gd name="connsiteY3" fmla="*/ 1338688 h 1757364"/>
                  <a:gd name="connsiteX4" fmla="*/ 526006 w 1956707"/>
                  <a:gd name="connsiteY4" fmla="*/ 0 h 1757364"/>
                  <a:gd name="connsiteX5" fmla="*/ 1956707 w 1956707"/>
                  <a:gd name="connsiteY5" fmla="*/ 1098309 h 1757364"/>
                  <a:gd name="connsiteX0" fmla="*/ 0 w 1301861"/>
                  <a:gd name="connsiteY0" fmla="*/ 1063233 h 2229237"/>
                  <a:gd name="connsiteX1" fmla="*/ 346890 w 1301861"/>
                  <a:gd name="connsiteY1" fmla="*/ 1958928 h 2229237"/>
                  <a:gd name="connsiteX2" fmla="*/ 1106493 w 1301861"/>
                  <a:gd name="connsiteY2" fmla="*/ 2229237 h 2229237"/>
                  <a:gd name="connsiteX3" fmla="*/ 1301861 w 1301861"/>
                  <a:gd name="connsiteY3" fmla="*/ 1810561 h 2229237"/>
                  <a:gd name="connsiteX4" fmla="*/ 526006 w 1301861"/>
                  <a:gd name="connsiteY4" fmla="*/ 471873 h 2229237"/>
                  <a:gd name="connsiteX5" fmla="*/ 959179 w 1301861"/>
                  <a:gd name="connsiteY5" fmla="*/ 0 h 22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1861" h="2229237">
                    <a:moveTo>
                      <a:pt x="0" y="1063233"/>
                    </a:moveTo>
                    <a:lnTo>
                      <a:pt x="346890" y="1958928"/>
                    </a:lnTo>
                    <a:lnTo>
                      <a:pt x="1106493" y="2229237"/>
                    </a:lnTo>
                    <a:lnTo>
                      <a:pt x="1301861" y="1810561"/>
                    </a:lnTo>
                    <a:lnTo>
                      <a:pt x="526006" y="471873"/>
                    </a:lnTo>
                    <a:lnTo>
                      <a:pt x="959179" y="0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 rot="10028088">
                <a:off x="3985318" y="203107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 rot="10028088">
                <a:off x="3552898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 rot="10028088">
                <a:off x="4319287" y="38414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 rot="10028088">
                <a:off x="4131145" y="424552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 rot="10028088">
                <a:off x="3389041" y="402270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 rot="10028088">
                <a:off x="3035422" y="31144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5625613" y="1640554"/>
              <a:ext cx="2082435" cy="1520177"/>
              <a:chOff x="5397021" y="1640554"/>
              <a:chExt cx="2082435" cy="1520177"/>
            </a:xfrm>
          </p:grpSpPr>
          <p:sp>
            <p:nvSpPr>
              <p:cNvPr id="140" name="타원 139"/>
              <p:cNvSpPr/>
              <p:nvPr/>
            </p:nvSpPr>
            <p:spPr>
              <a:xfrm rot="10028088">
                <a:off x="5543474" y="164055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 140"/>
              <p:cNvSpPr/>
              <p:nvPr/>
            </p:nvSpPr>
            <p:spPr>
              <a:xfrm>
                <a:off x="5440349" y="1703487"/>
                <a:ext cx="1986286" cy="1413980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  <a:gd name="connsiteX0" fmla="*/ 0 w 3841860"/>
                  <a:gd name="connsiteY0" fmla="*/ 0 h 1042658"/>
                  <a:gd name="connsiteX1" fmla="*/ 1797000 w 3841860"/>
                  <a:gd name="connsiteY1" fmla="*/ 387695 h 1042658"/>
                  <a:gd name="connsiteX2" fmla="*/ 2020893 w 3841860"/>
                  <a:gd name="connsiteY2" fmla="*/ 20695 h 1042658"/>
                  <a:gd name="connsiteX3" fmla="*/ 3841860 w 3841860"/>
                  <a:gd name="connsiteY3" fmla="*/ 17656 h 1042658"/>
                  <a:gd name="connsiteX4" fmla="*/ 3546297 w 3841860"/>
                  <a:gd name="connsiteY4" fmla="*/ 637076 h 1042658"/>
                  <a:gd name="connsiteX5" fmla="*/ 3074306 w 3841860"/>
                  <a:gd name="connsiteY5" fmla="*/ 1042658 h 1042658"/>
                  <a:gd name="connsiteX0" fmla="*/ 678345 w 4520205"/>
                  <a:gd name="connsiteY0" fmla="*/ 0 h 1042658"/>
                  <a:gd name="connsiteX1" fmla="*/ 0 w 4520205"/>
                  <a:gd name="connsiteY1" fmla="*/ 572422 h 1042658"/>
                  <a:gd name="connsiteX2" fmla="*/ 2699238 w 4520205"/>
                  <a:gd name="connsiteY2" fmla="*/ 20695 h 1042658"/>
                  <a:gd name="connsiteX3" fmla="*/ 4520205 w 4520205"/>
                  <a:gd name="connsiteY3" fmla="*/ 17656 h 1042658"/>
                  <a:gd name="connsiteX4" fmla="*/ 4224642 w 4520205"/>
                  <a:gd name="connsiteY4" fmla="*/ 637076 h 1042658"/>
                  <a:gd name="connsiteX5" fmla="*/ 3752651 w 4520205"/>
                  <a:gd name="connsiteY5" fmla="*/ 1042658 h 1042658"/>
                  <a:gd name="connsiteX0" fmla="*/ 678345 w 4520205"/>
                  <a:gd name="connsiteY0" fmla="*/ 0 h 1406150"/>
                  <a:gd name="connsiteX1" fmla="*/ 0 w 4520205"/>
                  <a:gd name="connsiteY1" fmla="*/ 572422 h 1406150"/>
                  <a:gd name="connsiteX2" fmla="*/ 1101347 w 4520205"/>
                  <a:gd name="connsiteY2" fmla="*/ 1406150 h 1406150"/>
                  <a:gd name="connsiteX3" fmla="*/ 4520205 w 4520205"/>
                  <a:gd name="connsiteY3" fmla="*/ 17656 h 1406150"/>
                  <a:gd name="connsiteX4" fmla="*/ 4224642 w 4520205"/>
                  <a:gd name="connsiteY4" fmla="*/ 637076 h 1406150"/>
                  <a:gd name="connsiteX5" fmla="*/ 3752651 w 4520205"/>
                  <a:gd name="connsiteY5" fmla="*/ 1042658 h 1406150"/>
                  <a:gd name="connsiteX0" fmla="*/ 678345 w 4224642"/>
                  <a:gd name="connsiteY0" fmla="*/ 0 h 2594602"/>
                  <a:gd name="connsiteX1" fmla="*/ 0 w 4224642"/>
                  <a:gd name="connsiteY1" fmla="*/ 572422 h 2594602"/>
                  <a:gd name="connsiteX2" fmla="*/ 1101347 w 4224642"/>
                  <a:gd name="connsiteY2" fmla="*/ 1406150 h 2594602"/>
                  <a:gd name="connsiteX3" fmla="*/ 216059 w 4224642"/>
                  <a:gd name="connsiteY3" fmla="*/ 2594602 h 2594602"/>
                  <a:gd name="connsiteX4" fmla="*/ 4224642 w 4224642"/>
                  <a:gd name="connsiteY4" fmla="*/ 637076 h 2594602"/>
                  <a:gd name="connsiteX5" fmla="*/ 3752651 w 4224642"/>
                  <a:gd name="connsiteY5" fmla="*/ 1042658 h 2594602"/>
                  <a:gd name="connsiteX0" fmla="*/ 678345 w 3752651"/>
                  <a:gd name="connsiteY0" fmla="*/ 0 h 2594602"/>
                  <a:gd name="connsiteX1" fmla="*/ 0 w 3752651"/>
                  <a:gd name="connsiteY1" fmla="*/ 572422 h 2594602"/>
                  <a:gd name="connsiteX2" fmla="*/ 1101347 w 3752651"/>
                  <a:gd name="connsiteY2" fmla="*/ 1406150 h 2594602"/>
                  <a:gd name="connsiteX3" fmla="*/ 216059 w 3752651"/>
                  <a:gd name="connsiteY3" fmla="*/ 2594602 h 2594602"/>
                  <a:gd name="connsiteX4" fmla="*/ 243769 w 3752651"/>
                  <a:gd name="connsiteY4" fmla="*/ 1736204 h 2594602"/>
                  <a:gd name="connsiteX5" fmla="*/ 3752651 w 3752651"/>
                  <a:gd name="connsiteY5" fmla="*/ 1042658 h 2594602"/>
                  <a:gd name="connsiteX0" fmla="*/ 795730 w 1218732"/>
                  <a:gd name="connsiteY0" fmla="*/ 0 h 2594602"/>
                  <a:gd name="connsiteX1" fmla="*/ 117385 w 1218732"/>
                  <a:gd name="connsiteY1" fmla="*/ 572422 h 2594602"/>
                  <a:gd name="connsiteX2" fmla="*/ 1218732 w 1218732"/>
                  <a:gd name="connsiteY2" fmla="*/ 1406150 h 2594602"/>
                  <a:gd name="connsiteX3" fmla="*/ 333444 w 1218732"/>
                  <a:gd name="connsiteY3" fmla="*/ 2594602 h 2594602"/>
                  <a:gd name="connsiteX4" fmla="*/ 361154 w 1218732"/>
                  <a:gd name="connsiteY4" fmla="*/ 1736204 h 2594602"/>
                  <a:gd name="connsiteX5" fmla="*/ 0 w 1218732"/>
                  <a:gd name="connsiteY5" fmla="*/ 1421349 h 2594602"/>
                  <a:gd name="connsiteX0" fmla="*/ 2809257 w 2809257"/>
                  <a:gd name="connsiteY0" fmla="*/ 0 h 2169729"/>
                  <a:gd name="connsiteX1" fmla="*/ 117385 w 2809257"/>
                  <a:gd name="connsiteY1" fmla="*/ 147549 h 2169729"/>
                  <a:gd name="connsiteX2" fmla="*/ 1218732 w 2809257"/>
                  <a:gd name="connsiteY2" fmla="*/ 981277 h 2169729"/>
                  <a:gd name="connsiteX3" fmla="*/ 333444 w 2809257"/>
                  <a:gd name="connsiteY3" fmla="*/ 2169729 h 2169729"/>
                  <a:gd name="connsiteX4" fmla="*/ 361154 w 2809257"/>
                  <a:gd name="connsiteY4" fmla="*/ 1311331 h 2169729"/>
                  <a:gd name="connsiteX5" fmla="*/ 0 w 2809257"/>
                  <a:gd name="connsiteY5" fmla="*/ 996476 h 2169729"/>
                  <a:gd name="connsiteX0" fmla="*/ 2809257 w 2809257"/>
                  <a:gd name="connsiteY0" fmla="*/ 665251 h 2834980"/>
                  <a:gd name="connsiteX1" fmla="*/ 1900003 w 2809257"/>
                  <a:gd name="connsiteY1" fmla="*/ 0 h 2834980"/>
                  <a:gd name="connsiteX2" fmla="*/ 1218732 w 2809257"/>
                  <a:gd name="connsiteY2" fmla="*/ 1646528 h 2834980"/>
                  <a:gd name="connsiteX3" fmla="*/ 333444 w 2809257"/>
                  <a:gd name="connsiteY3" fmla="*/ 2834980 h 2834980"/>
                  <a:gd name="connsiteX4" fmla="*/ 361154 w 2809257"/>
                  <a:gd name="connsiteY4" fmla="*/ 1976582 h 2834980"/>
                  <a:gd name="connsiteX5" fmla="*/ 0 w 2809257"/>
                  <a:gd name="connsiteY5" fmla="*/ 1661727 h 2834980"/>
                  <a:gd name="connsiteX0" fmla="*/ 2809257 w 2809257"/>
                  <a:gd name="connsiteY0" fmla="*/ 1355523 h 3525252"/>
                  <a:gd name="connsiteX1" fmla="*/ 1900003 w 2809257"/>
                  <a:gd name="connsiteY1" fmla="*/ 690272 h 3525252"/>
                  <a:gd name="connsiteX2" fmla="*/ 1569713 w 2809257"/>
                  <a:gd name="connsiteY2" fmla="*/ 0 h 3525252"/>
                  <a:gd name="connsiteX3" fmla="*/ 333444 w 2809257"/>
                  <a:gd name="connsiteY3" fmla="*/ 3525252 h 3525252"/>
                  <a:gd name="connsiteX4" fmla="*/ 361154 w 2809257"/>
                  <a:gd name="connsiteY4" fmla="*/ 2666854 h 3525252"/>
                  <a:gd name="connsiteX5" fmla="*/ 0 w 2809257"/>
                  <a:gd name="connsiteY5" fmla="*/ 2351999 h 3525252"/>
                  <a:gd name="connsiteX0" fmla="*/ 2809257 w 2809257"/>
                  <a:gd name="connsiteY0" fmla="*/ 1413980 h 2725311"/>
                  <a:gd name="connsiteX1" fmla="*/ 1900003 w 2809257"/>
                  <a:gd name="connsiteY1" fmla="*/ 748729 h 2725311"/>
                  <a:gd name="connsiteX2" fmla="*/ 1569713 w 2809257"/>
                  <a:gd name="connsiteY2" fmla="*/ 58457 h 2725311"/>
                  <a:gd name="connsiteX3" fmla="*/ 822971 w 2809257"/>
                  <a:gd name="connsiteY3" fmla="*/ 0 h 2725311"/>
                  <a:gd name="connsiteX4" fmla="*/ 361154 w 2809257"/>
                  <a:gd name="connsiteY4" fmla="*/ 2725311 h 2725311"/>
                  <a:gd name="connsiteX5" fmla="*/ 0 w 2809257"/>
                  <a:gd name="connsiteY5" fmla="*/ 2410456 h 2725311"/>
                  <a:gd name="connsiteX0" fmla="*/ 2809257 w 2809257"/>
                  <a:gd name="connsiteY0" fmla="*/ 1413980 h 2410456"/>
                  <a:gd name="connsiteX1" fmla="*/ 1900003 w 2809257"/>
                  <a:gd name="connsiteY1" fmla="*/ 748729 h 2410456"/>
                  <a:gd name="connsiteX2" fmla="*/ 1569713 w 2809257"/>
                  <a:gd name="connsiteY2" fmla="*/ 58457 h 2410456"/>
                  <a:gd name="connsiteX3" fmla="*/ 822971 w 2809257"/>
                  <a:gd name="connsiteY3" fmla="*/ 0 h 2410456"/>
                  <a:gd name="connsiteX4" fmla="*/ 0 w 2809257"/>
                  <a:gd name="connsiteY4" fmla="*/ 2410456 h 2410456"/>
                  <a:gd name="connsiteX0" fmla="*/ 1986286 w 1986286"/>
                  <a:gd name="connsiteY0" fmla="*/ 1413980 h 1413980"/>
                  <a:gd name="connsiteX1" fmla="*/ 1077032 w 1986286"/>
                  <a:gd name="connsiteY1" fmla="*/ 748729 h 1413980"/>
                  <a:gd name="connsiteX2" fmla="*/ 746742 w 1986286"/>
                  <a:gd name="connsiteY2" fmla="*/ 58457 h 1413980"/>
                  <a:gd name="connsiteX3" fmla="*/ 0 w 1986286"/>
                  <a:gd name="connsiteY3" fmla="*/ 0 h 141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86" h="1413980">
                    <a:moveTo>
                      <a:pt x="1986286" y="1413980"/>
                    </a:moveTo>
                    <a:lnTo>
                      <a:pt x="1077032" y="748729"/>
                    </a:lnTo>
                    <a:lnTo>
                      <a:pt x="746742" y="58457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 rot="10028088">
                <a:off x="6452953" y="239377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 rot="10028088">
                <a:off x="6124527" y="170862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 rot="10028088">
                <a:off x="5397021" y="165518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 rot="10028088">
                <a:off x="7364213" y="304548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7533439" y="2016610"/>
              <a:ext cx="1326640" cy="2696232"/>
              <a:chOff x="7473112" y="2117021"/>
              <a:chExt cx="1326640" cy="2696232"/>
            </a:xfrm>
          </p:grpSpPr>
          <p:sp>
            <p:nvSpPr>
              <p:cNvPr id="147" name="자유형 146"/>
              <p:cNvSpPr/>
              <p:nvPr/>
            </p:nvSpPr>
            <p:spPr>
              <a:xfrm>
                <a:off x="7521640" y="2161029"/>
                <a:ext cx="1218732" cy="2594602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  <a:gd name="connsiteX0" fmla="*/ 0 w 3841860"/>
                  <a:gd name="connsiteY0" fmla="*/ 0 h 1042658"/>
                  <a:gd name="connsiteX1" fmla="*/ 1797000 w 3841860"/>
                  <a:gd name="connsiteY1" fmla="*/ 387695 h 1042658"/>
                  <a:gd name="connsiteX2" fmla="*/ 2020893 w 3841860"/>
                  <a:gd name="connsiteY2" fmla="*/ 20695 h 1042658"/>
                  <a:gd name="connsiteX3" fmla="*/ 3841860 w 3841860"/>
                  <a:gd name="connsiteY3" fmla="*/ 17656 h 1042658"/>
                  <a:gd name="connsiteX4" fmla="*/ 3546297 w 3841860"/>
                  <a:gd name="connsiteY4" fmla="*/ 637076 h 1042658"/>
                  <a:gd name="connsiteX5" fmla="*/ 3074306 w 3841860"/>
                  <a:gd name="connsiteY5" fmla="*/ 1042658 h 1042658"/>
                  <a:gd name="connsiteX0" fmla="*/ 678345 w 4520205"/>
                  <a:gd name="connsiteY0" fmla="*/ 0 h 1042658"/>
                  <a:gd name="connsiteX1" fmla="*/ 0 w 4520205"/>
                  <a:gd name="connsiteY1" fmla="*/ 572422 h 1042658"/>
                  <a:gd name="connsiteX2" fmla="*/ 2699238 w 4520205"/>
                  <a:gd name="connsiteY2" fmla="*/ 20695 h 1042658"/>
                  <a:gd name="connsiteX3" fmla="*/ 4520205 w 4520205"/>
                  <a:gd name="connsiteY3" fmla="*/ 17656 h 1042658"/>
                  <a:gd name="connsiteX4" fmla="*/ 4224642 w 4520205"/>
                  <a:gd name="connsiteY4" fmla="*/ 637076 h 1042658"/>
                  <a:gd name="connsiteX5" fmla="*/ 3752651 w 4520205"/>
                  <a:gd name="connsiteY5" fmla="*/ 1042658 h 1042658"/>
                  <a:gd name="connsiteX0" fmla="*/ 678345 w 4520205"/>
                  <a:gd name="connsiteY0" fmla="*/ 0 h 1406150"/>
                  <a:gd name="connsiteX1" fmla="*/ 0 w 4520205"/>
                  <a:gd name="connsiteY1" fmla="*/ 572422 h 1406150"/>
                  <a:gd name="connsiteX2" fmla="*/ 1101347 w 4520205"/>
                  <a:gd name="connsiteY2" fmla="*/ 1406150 h 1406150"/>
                  <a:gd name="connsiteX3" fmla="*/ 4520205 w 4520205"/>
                  <a:gd name="connsiteY3" fmla="*/ 17656 h 1406150"/>
                  <a:gd name="connsiteX4" fmla="*/ 4224642 w 4520205"/>
                  <a:gd name="connsiteY4" fmla="*/ 637076 h 1406150"/>
                  <a:gd name="connsiteX5" fmla="*/ 3752651 w 4520205"/>
                  <a:gd name="connsiteY5" fmla="*/ 1042658 h 1406150"/>
                  <a:gd name="connsiteX0" fmla="*/ 678345 w 4224642"/>
                  <a:gd name="connsiteY0" fmla="*/ 0 h 2594602"/>
                  <a:gd name="connsiteX1" fmla="*/ 0 w 4224642"/>
                  <a:gd name="connsiteY1" fmla="*/ 572422 h 2594602"/>
                  <a:gd name="connsiteX2" fmla="*/ 1101347 w 4224642"/>
                  <a:gd name="connsiteY2" fmla="*/ 1406150 h 2594602"/>
                  <a:gd name="connsiteX3" fmla="*/ 216059 w 4224642"/>
                  <a:gd name="connsiteY3" fmla="*/ 2594602 h 2594602"/>
                  <a:gd name="connsiteX4" fmla="*/ 4224642 w 4224642"/>
                  <a:gd name="connsiteY4" fmla="*/ 637076 h 2594602"/>
                  <a:gd name="connsiteX5" fmla="*/ 3752651 w 4224642"/>
                  <a:gd name="connsiteY5" fmla="*/ 1042658 h 2594602"/>
                  <a:gd name="connsiteX0" fmla="*/ 678345 w 3752651"/>
                  <a:gd name="connsiteY0" fmla="*/ 0 h 2594602"/>
                  <a:gd name="connsiteX1" fmla="*/ 0 w 3752651"/>
                  <a:gd name="connsiteY1" fmla="*/ 572422 h 2594602"/>
                  <a:gd name="connsiteX2" fmla="*/ 1101347 w 3752651"/>
                  <a:gd name="connsiteY2" fmla="*/ 1406150 h 2594602"/>
                  <a:gd name="connsiteX3" fmla="*/ 216059 w 3752651"/>
                  <a:gd name="connsiteY3" fmla="*/ 2594602 h 2594602"/>
                  <a:gd name="connsiteX4" fmla="*/ 243769 w 3752651"/>
                  <a:gd name="connsiteY4" fmla="*/ 1736204 h 2594602"/>
                  <a:gd name="connsiteX5" fmla="*/ 3752651 w 3752651"/>
                  <a:gd name="connsiteY5" fmla="*/ 1042658 h 2594602"/>
                  <a:gd name="connsiteX0" fmla="*/ 795730 w 1218732"/>
                  <a:gd name="connsiteY0" fmla="*/ 0 h 2594602"/>
                  <a:gd name="connsiteX1" fmla="*/ 117385 w 1218732"/>
                  <a:gd name="connsiteY1" fmla="*/ 572422 h 2594602"/>
                  <a:gd name="connsiteX2" fmla="*/ 1218732 w 1218732"/>
                  <a:gd name="connsiteY2" fmla="*/ 1406150 h 2594602"/>
                  <a:gd name="connsiteX3" fmla="*/ 333444 w 1218732"/>
                  <a:gd name="connsiteY3" fmla="*/ 2594602 h 2594602"/>
                  <a:gd name="connsiteX4" fmla="*/ 361154 w 1218732"/>
                  <a:gd name="connsiteY4" fmla="*/ 1736204 h 2594602"/>
                  <a:gd name="connsiteX5" fmla="*/ 0 w 1218732"/>
                  <a:gd name="connsiteY5" fmla="*/ 1421349 h 2594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8732" h="2594602">
                    <a:moveTo>
                      <a:pt x="795730" y="0"/>
                    </a:moveTo>
                    <a:lnTo>
                      <a:pt x="117385" y="572422"/>
                    </a:lnTo>
                    <a:lnTo>
                      <a:pt x="1218732" y="1406150"/>
                    </a:lnTo>
                    <a:lnTo>
                      <a:pt x="333444" y="2594602"/>
                    </a:lnTo>
                    <a:lnTo>
                      <a:pt x="361154" y="1736204"/>
                    </a:lnTo>
                    <a:lnTo>
                      <a:pt x="0" y="1421349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 rot="10028088">
                <a:off x="7473112" y="352039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 rot="10028088">
                <a:off x="7828557" y="38456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 rot="10028088">
                <a:off x="7797744" y="469801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 rot="10028088">
                <a:off x="8684509" y="352039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 rot="10028088">
                <a:off x="7594827" y="26637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 rot="10028088">
                <a:off x="8249727" y="21170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5675718" y="502821"/>
              <a:ext cx="3761550" cy="1156507"/>
              <a:chOff x="5447126" y="502821"/>
              <a:chExt cx="3761550" cy="1156507"/>
            </a:xfrm>
          </p:grpSpPr>
          <p:sp>
            <p:nvSpPr>
              <p:cNvPr id="155" name="자유형 154"/>
              <p:cNvSpPr/>
              <p:nvPr/>
            </p:nvSpPr>
            <p:spPr>
              <a:xfrm>
                <a:off x="5504747" y="571754"/>
                <a:ext cx="3647896" cy="1025002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7896" h="1025002">
                    <a:moveTo>
                      <a:pt x="0" y="628890"/>
                    </a:moveTo>
                    <a:lnTo>
                      <a:pt x="1603036" y="370039"/>
                    </a:lnTo>
                    <a:lnTo>
                      <a:pt x="1826929" y="3039"/>
                    </a:lnTo>
                    <a:lnTo>
                      <a:pt x="3647896" y="0"/>
                    </a:lnTo>
                    <a:lnTo>
                      <a:pt x="3352333" y="619420"/>
                    </a:lnTo>
                    <a:lnTo>
                      <a:pt x="2880342" y="1025002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 rot="10028088">
                <a:off x="8337618" y="154408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 rot="10028088">
                <a:off x="8791969" y="11260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 rot="10028088">
                <a:off x="9093433" y="5028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 rot="10028088">
                <a:off x="7271074" y="51413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 rot="10028088">
                <a:off x="7048873" y="8793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 rot="10028088">
                <a:off x="5447126" y="114614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-22662" y="-211563"/>
            <a:ext cx="9950746" cy="5543994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112;p2"/>
          <p:cNvSpPr txBox="1"/>
          <p:nvPr/>
        </p:nvSpPr>
        <p:spPr>
          <a:xfrm>
            <a:off x="6096000" y="4797234"/>
            <a:ext cx="49693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서울 </a:t>
            </a: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반 </a:t>
            </a: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9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112;p2"/>
          <p:cNvSpPr txBox="1"/>
          <p:nvPr/>
        </p:nvSpPr>
        <p:spPr>
          <a:xfrm>
            <a:off x="6096000" y="5332431"/>
            <a:ext cx="50504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김동찬 김명준 김유진 이현경 </a:t>
            </a:r>
            <a:r>
              <a:rPr lang="ko-KR" alt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최다윗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717987" y="1517919"/>
            <a:ext cx="85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Montserrat Black" panose="00000A00000000000000" pitchFamily="2" charset="0"/>
                <a:ea typeface="배달의민족 주아" panose="02020603020101020101" pitchFamily="18" charset="-127"/>
              </a:rPr>
              <a:t>ROUTING STAR</a:t>
            </a:r>
          </a:p>
        </p:txBody>
      </p:sp>
      <p:sp>
        <p:nvSpPr>
          <p:cNvPr id="37" name="Google Shape;112;p2"/>
          <p:cNvSpPr txBox="1"/>
          <p:nvPr/>
        </p:nvSpPr>
        <p:spPr>
          <a:xfrm>
            <a:off x="6250126" y="2399037"/>
            <a:ext cx="3723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Sub-PJT III</a:t>
            </a:r>
          </a:p>
        </p:txBody>
      </p:sp>
    </p:spTree>
    <p:extLst>
      <p:ext uri="{BB962C8B-B14F-4D97-AF65-F5344CB8AC3E}">
        <p14:creationId xmlns:p14="http://schemas.microsoft.com/office/powerpoint/2010/main" val="18483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53695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다른 서비스와의 차이점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19572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274;ge669a4eeb1_0_152"/>
          <p:cNvPicPr preferRelativeResize="0"/>
          <p:nvPr/>
        </p:nvPicPr>
        <p:blipFill rotWithShape="1">
          <a:blip r:embed="rId4">
            <a:alphaModFix/>
          </a:blip>
          <a:srcRect t="5451" b="18083"/>
          <a:stretch/>
        </p:blipFill>
        <p:spPr>
          <a:xfrm>
            <a:off x="1178719" y="1414350"/>
            <a:ext cx="2093721" cy="3048973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</p:pic>
      <p:pic>
        <p:nvPicPr>
          <p:cNvPr id="17" name="Google Shape;270;ge669a4eeb1_0_152"/>
          <p:cNvPicPr preferRelativeResize="0"/>
          <p:nvPr/>
        </p:nvPicPr>
        <p:blipFill rotWithShape="1">
          <a:blip r:embed="rId5">
            <a:alphaModFix/>
          </a:blip>
          <a:srcRect l="69602" t="3220" r="5015" b="5555"/>
          <a:stretch/>
        </p:blipFill>
        <p:spPr>
          <a:xfrm>
            <a:off x="1491531" y="1799457"/>
            <a:ext cx="2014561" cy="3048973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</p:pic>
      <p:sp>
        <p:nvSpPr>
          <p:cNvPr id="19" name="Google Shape;272;ge669a4eeb1_0_152"/>
          <p:cNvSpPr txBox="1"/>
          <p:nvPr/>
        </p:nvSpPr>
        <p:spPr>
          <a:xfrm>
            <a:off x="763420" y="5011047"/>
            <a:ext cx="3085913" cy="1406037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rgbClr val="F4976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위치기반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</a:t>
            </a:r>
            <a:endParaRPr lang="en-US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하나씩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모아서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일정을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짜야함</a:t>
            </a:r>
            <a:endParaRPr sz="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Google Shape;286;ge669a4eeb1_0_175"/>
          <p:cNvPicPr preferRelativeResize="0"/>
          <p:nvPr/>
        </p:nvPicPr>
        <p:blipFill rotWithShape="1">
          <a:blip r:embed="rId6">
            <a:alphaModFix/>
          </a:blip>
          <a:srcRect t="2511" b="16985"/>
          <a:stretch/>
        </p:blipFill>
        <p:spPr>
          <a:xfrm>
            <a:off x="5100253" y="1520652"/>
            <a:ext cx="1981858" cy="2836365"/>
          </a:xfrm>
          <a:prstGeom prst="rect">
            <a:avLst/>
          </a:prstGeom>
          <a:noFill/>
          <a:ln w="25400" cap="flat" cmpd="sng">
            <a:solidFill>
              <a:srgbClr val="303C6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Google Shape;272;ge669a4eeb1_0_152"/>
          <p:cNvSpPr txBox="1"/>
          <p:nvPr/>
        </p:nvSpPr>
        <p:spPr>
          <a:xfrm>
            <a:off x="4548225" y="4802009"/>
            <a:ext cx="3085913" cy="1615076"/>
          </a:xfrm>
          <a:prstGeom prst="rect">
            <a:avLst/>
          </a:prstGeom>
          <a:solidFill>
            <a:schemeClr val="lt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rgbClr val="F4976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위치기반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컨셉이 너무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여행자체에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치중되어있음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확인용도로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주로 사용 됨</a:t>
            </a:r>
            <a:endParaRPr lang="en-US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rcRect b="7311"/>
          <a:stretch/>
        </p:blipFill>
        <p:spPr>
          <a:xfrm>
            <a:off x="8934669" y="1394052"/>
            <a:ext cx="1799603" cy="3547263"/>
          </a:xfrm>
          <a:prstGeom prst="rect">
            <a:avLst/>
          </a:prstGeom>
        </p:spPr>
      </p:pic>
      <p:sp>
        <p:nvSpPr>
          <p:cNvPr id="26" name="Google Shape;284;ge669a4eeb1_0_175"/>
          <p:cNvSpPr txBox="1"/>
          <p:nvPr/>
        </p:nvSpPr>
        <p:spPr>
          <a:xfrm>
            <a:off x="8291513" y="4253677"/>
            <a:ext cx="3447295" cy="2163408"/>
          </a:xfrm>
          <a:prstGeom prst="rect">
            <a:avLst/>
          </a:prstGeom>
          <a:solidFill>
            <a:schemeClr val="bg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err="1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경로기반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대해 사용자에게 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고유한 이미지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제공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장소마다 자신의 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사진남기기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 가능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게시글을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편집하여 </a:t>
            </a:r>
            <a:r>
              <a:rPr lang="en-US" altLang="ko-KR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차 창작물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도모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ctr">
              <a:buFont typeface="배달의민족 주아" panose="02020603020101020101" pitchFamily="18" charset="-127"/>
              <a:buChar char="-"/>
            </a:pPr>
            <a:endParaRPr sz="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" name="아래쪽 화살표[D] 1">
            <a:extLst>
              <a:ext uri="{FF2B5EF4-FFF2-40B4-BE49-F238E27FC236}">
                <a16:creationId xmlns:a16="http://schemas.microsoft.com/office/drawing/2014/main" id="{29306D0F-28AC-40CE-93AB-CB7E43CE2855}"/>
              </a:ext>
            </a:extLst>
          </p:cNvPr>
          <p:cNvSpPr/>
          <p:nvPr/>
        </p:nvSpPr>
        <p:spPr>
          <a:xfrm rot="16200000">
            <a:off x="7772765" y="2750844"/>
            <a:ext cx="419022" cy="3759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7C9CD6"/>
              </a:solidFill>
            </a:endParaRPr>
          </a:p>
        </p:txBody>
      </p:sp>
      <p:sp>
        <p:nvSpPr>
          <p:cNvPr id="45" name="Google Shape;272;ge669a4eeb1_0_152"/>
          <p:cNvSpPr txBox="1"/>
          <p:nvPr/>
        </p:nvSpPr>
        <p:spPr>
          <a:xfrm>
            <a:off x="763420" y="1301093"/>
            <a:ext cx="3085913" cy="335748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네이버지도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6" name="Google Shape;272;ge669a4eeb1_0_152"/>
          <p:cNvSpPr txBox="1"/>
          <p:nvPr/>
        </p:nvSpPr>
        <p:spPr>
          <a:xfrm>
            <a:off x="4553043" y="1301093"/>
            <a:ext cx="3085913" cy="335748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트리플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" name="Google Shape;272;ge669a4eeb1_0_152"/>
          <p:cNvSpPr txBox="1"/>
          <p:nvPr/>
        </p:nvSpPr>
        <p:spPr>
          <a:xfrm>
            <a:off x="8291513" y="1301093"/>
            <a:ext cx="3447295" cy="375066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456243" y="1327688"/>
            <a:ext cx="308178" cy="309153"/>
            <a:chOff x="7912749" y="3414988"/>
            <a:chExt cx="2918990" cy="2928225"/>
          </a:xfrm>
        </p:grpSpPr>
        <p:sp>
          <p:nvSpPr>
            <p:cNvPr id="33" name="타원 32"/>
            <p:cNvSpPr/>
            <p:nvPr/>
          </p:nvSpPr>
          <p:spPr>
            <a:xfrm rot="21118605">
              <a:off x="7951739" y="3418579"/>
              <a:ext cx="2880000" cy="2880000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34" name="직선 연결선 33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 rot="21118605">
              <a:off x="10181914" y="361119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39" name="타원 38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0" name="타원 39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1" name="타원 40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2" name="타원 41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7" y="1307952"/>
            <a:ext cx="330523" cy="330817"/>
          </a:xfrm>
          <a:prstGeom prst="rect">
            <a:avLst/>
          </a:prstGeom>
        </p:spPr>
      </p:pic>
      <p:pic>
        <p:nvPicPr>
          <p:cNvPr id="2052" name="Picture 4" descr="Triple Corp. | LinkedI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82" y="1287600"/>
            <a:ext cx="362734" cy="3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312153" y="-217448"/>
            <a:ext cx="13228274" cy="73808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35169" y="481232"/>
            <a:ext cx="2921662" cy="2930906"/>
            <a:chOff x="7912749" y="3414988"/>
            <a:chExt cx="2918990" cy="2928225"/>
          </a:xfrm>
        </p:grpSpPr>
        <p:sp>
          <p:nvSpPr>
            <p:cNvPr id="53" name="타원 52"/>
            <p:cNvSpPr/>
            <p:nvPr/>
          </p:nvSpPr>
          <p:spPr>
            <a:xfrm rot="21118605">
              <a:off x="7951739" y="3418579"/>
              <a:ext cx="2880000" cy="2880000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54" name="직선 연결선 53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 rot="21118605">
              <a:off x="10181914" y="361119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1" name="타원 70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2" name="타원 71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3" name="타원 72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4" name="타원 73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4015930" y="1445622"/>
            <a:ext cx="4162679" cy="81560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altLang="ko-KR" sz="4400" b="1" spc="-4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lack" panose="00000A00000000000000" pitchFamily="2" charset="0"/>
              </a:rPr>
              <a:t>ROUTING STAR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777019" y="3211251"/>
            <a:ext cx="359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루팅스타</a:t>
            </a:r>
            <a:r>
              <a:rPr lang="en-US" altLang="ko-KR" sz="7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421117" y="3716042"/>
            <a:ext cx="703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당신의 발자취가 별이 되어 떠있는 곳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421117" y="4347884"/>
            <a:ext cx="7036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라우팅</a:t>
            </a:r>
            <a:r>
              <a:rPr lang="en-US" altLang="ko-KR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(Routing)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최적의 경로를 선택하는 과정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+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스타</a:t>
            </a:r>
            <a:r>
              <a:rPr lang="en-US" altLang="ko-KR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(Star)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</a:t>
            </a:r>
            <a:endParaRPr lang="en-US" altLang="ko-KR" sz="2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지도를 활용하여 여러가지 카테고리에 대한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자신만의 경로를 공유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 것이 마치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별자리를 수놓는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느낌과 같아서 착안한 아이디어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로고는 프로젝트 팀원들 각각의 위치를 이어서 만들어진 모양이라서 그 의미가 더 깊다고 볼 수 있겠습니다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지금부터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루팅스타에서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당신만의 경로를 공유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해보세요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670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프로젝트소개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루팅스타의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서비스를 소개합니다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기술 스택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181;p2">
            <a:extLst>
              <a:ext uri="{FF2B5EF4-FFF2-40B4-BE49-F238E27FC236}">
                <a16:creationId xmlns:a16="http://schemas.microsoft.com/office/drawing/2014/main" id="{2188AB0B-DA64-44C7-8E7C-9DE16FF6879A}"/>
              </a:ext>
            </a:extLst>
          </p:cNvPr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591;ge672766a8c_4_8">
            <a:extLst>
              <a:ext uri="{FF2B5EF4-FFF2-40B4-BE49-F238E27FC236}">
                <a16:creationId xmlns:a16="http://schemas.microsoft.com/office/drawing/2014/main" id="{8FBE493C-6CA1-4491-95DC-4F158C4E97A3}"/>
              </a:ext>
            </a:extLst>
          </p:cNvPr>
          <p:cNvSpPr txBox="1"/>
          <p:nvPr/>
        </p:nvSpPr>
        <p:spPr>
          <a:xfrm>
            <a:off x="1233347" y="2902312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582;ge672766a8c_4_8">
            <a:extLst>
              <a:ext uri="{FF2B5EF4-FFF2-40B4-BE49-F238E27FC236}">
                <a16:creationId xmlns:a16="http://schemas.microsoft.com/office/drawing/2014/main" id="{2D8762AB-D5F0-400C-8D87-8347C0007229}"/>
              </a:ext>
            </a:extLst>
          </p:cNvPr>
          <p:cNvSpPr txBox="1"/>
          <p:nvPr/>
        </p:nvSpPr>
        <p:spPr>
          <a:xfrm>
            <a:off x="1225317" y="5538468"/>
            <a:ext cx="434599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Google Shape;583;ge672766a8c_4_8">
            <a:extLst>
              <a:ext uri="{FF2B5EF4-FFF2-40B4-BE49-F238E27FC236}">
                <a16:creationId xmlns:a16="http://schemas.microsoft.com/office/drawing/2014/main" id="{9E5CF293-7D37-4362-BFA5-AB794D8B36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7821" y="547346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84;ge672766a8c_4_8">
            <a:extLst>
              <a:ext uri="{FF2B5EF4-FFF2-40B4-BE49-F238E27FC236}">
                <a16:creationId xmlns:a16="http://schemas.microsoft.com/office/drawing/2014/main" id="{7DC31ED8-9A04-44DF-AF1F-56CC974D3A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40123" y="3744961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87;ge672766a8c_4_8">
            <a:extLst>
              <a:ext uri="{FF2B5EF4-FFF2-40B4-BE49-F238E27FC236}">
                <a16:creationId xmlns:a16="http://schemas.microsoft.com/office/drawing/2014/main" id="{2A52F24B-A9D8-4EDA-8A3B-297980DDA1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871143" y="3842614"/>
            <a:ext cx="5234630" cy="14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88;ge672766a8c_4_8">
            <a:extLst>
              <a:ext uri="{FF2B5EF4-FFF2-40B4-BE49-F238E27FC236}">
                <a16:creationId xmlns:a16="http://schemas.microsoft.com/office/drawing/2014/main" id="{EB154E4D-AD87-4AA4-A75E-8214C6B1B9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028" y="412674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89;ge672766a8c_4_8">
            <a:extLst>
              <a:ext uri="{FF2B5EF4-FFF2-40B4-BE49-F238E27FC236}">
                <a16:creationId xmlns:a16="http://schemas.microsoft.com/office/drawing/2014/main" id="{D9E6F1B0-4B80-4F22-B497-1BC00A087B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754" y="2863715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0;ge672766a8c_4_8">
            <a:extLst>
              <a:ext uri="{FF2B5EF4-FFF2-40B4-BE49-F238E27FC236}">
                <a16:creationId xmlns:a16="http://schemas.microsoft.com/office/drawing/2014/main" id="{5D3466B1-790A-490D-84EB-F49C4B9AFA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754" y="1533002"/>
            <a:ext cx="476833" cy="5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1;ge672766a8c_4_8">
            <a:extLst>
              <a:ext uri="{FF2B5EF4-FFF2-40B4-BE49-F238E27FC236}">
                <a16:creationId xmlns:a16="http://schemas.microsoft.com/office/drawing/2014/main" id="{66C94F71-570B-4CBE-9382-E34F241BD9BA}"/>
              </a:ext>
            </a:extLst>
          </p:cNvPr>
          <p:cNvSpPr txBox="1"/>
          <p:nvPr/>
        </p:nvSpPr>
        <p:spPr>
          <a:xfrm>
            <a:off x="1233347" y="1577069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Google Shape;592;ge672766a8c_4_8">
            <a:extLst>
              <a:ext uri="{FF2B5EF4-FFF2-40B4-BE49-F238E27FC236}">
                <a16:creationId xmlns:a16="http://schemas.microsoft.com/office/drawing/2014/main" id="{87F2E609-2034-4482-A7D3-4ECCBD5AFAC9}"/>
              </a:ext>
            </a:extLst>
          </p:cNvPr>
          <p:cNvSpPr txBox="1"/>
          <p:nvPr/>
        </p:nvSpPr>
        <p:spPr>
          <a:xfrm>
            <a:off x="1233347" y="4193696"/>
            <a:ext cx="2186657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Infra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Google Shape;593;ge672766a8c_4_8">
            <a:extLst>
              <a:ext uri="{FF2B5EF4-FFF2-40B4-BE49-F238E27FC236}">
                <a16:creationId xmlns:a16="http://schemas.microsoft.com/office/drawing/2014/main" id="{BC5AD4BA-3AD3-4082-8C67-0E0BEC4006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678" y="1491843"/>
            <a:ext cx="1042570" cy="104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94;ge672766a8c_4_8">
            <a:extLst>
              <a:ext uri="{FF2B5EF4-FFF2-40B4-BE49-F238E27FC236}">
                <a16:creationId xmlns:a16="http://schemas.microsoft.com/office/drawing/2014/main" id="{A18A475B-33E3-4F0A-BB5C-32491B731F13}"/>
              </a:ext>
            </a:extLst>
          </p:cNvPr>
          <p:cNvSpPr txBox="1"/>
          <p:nvPr/>
        </p:nvSpPr>
        <p:spPr>
          <a:xfrm>
            <a:off x="4283740" y="2067805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Google Shape;595;ge672766a8c_4_8">
            <a:extLst>
              <a:ext uri="{FF2B5EF4-FFF2-40B4-BE49-F238E27FC236}">
                <a16:creationId xmlns:a16="http://schemas.microsoft.com/office/drawing/2014/main" id="{9F1D8088-7583-4853-8B33-12C939BE5F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923" y="1364697"/>
            <a:ext cx="1187688" cy="1271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596;ge672766a8c_4_8">
            <a:extLst>
              <a:ext uri="{FF2B5EF4-FFF2-40B4-BE49-F238E27FC236}">
                <a16:creationId xmlns:a16="http://schemas.microsoft.com/office/drawing/2014/main" id="{897EAD93-79E3-4198-B812-794678102C98}"/>
              </a:ext>
            </a:extLst>
          </p:cNvPr>
          <p:cNvSpPr txBox="1"/>
          <p:nvPr/>
        </p:nvSpPr>
        <p:spPr>
          <a:xfrm>
            <a:off x="5910106" y="2086903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Vuetify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Google Shape;597;ge672766a8c_4_8">
            <a:extLst>
              <a:ext uri="{FF2B5EF4-FFF2-40B4-BE49-F238E27FC236}">
                <a16:creationId xmlns:a16="http://schemas.microsoft.com/office/drawing/2014/main" id="{EB1C2096-3500-467F-91FD-72B47ECB5F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894" y="2587150"/>
            <a:ext cx="2333965" cy="12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98;ge672766a8c_4_8">
            <a:extLst>
              <a:ext uri="{FF2B5EF4-FFF2-40B4-BE49-F238E27FC236}">
                <a16:creationId xmlns:a16="http://schemas.microsoft.com/office/drawing/2014/main" id="{2F98B478-895D-43E4-80C1-B02A72C7EA0B}"/>
              </a:ext>
            </a:extLst>
          </p:cNvPr>
          <p:cNvSpPr txBox="1"/>
          <p:nvPr/>
        </p:nvSpPr>
        <p:spPr>
          <a:xfrm>
            <a:off x="5504673" y="3226337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Boot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Google Shape;601;ge672766a8c_4_8">
            <a:extLst>
              <a:ext uri="{FF2B5EF4-FFF2-40B4-BE49-F238E27FC236}">
                <a16:creationId xmlns:a16="http://schemas.microsoft.com/office/drawing/2014/main" id="{7462AD9A-7E58-47BE-A8A2-50D9B8B469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7687" y="5292346"/>
            <a:ext cx="2278768" cy="100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602;ge672766a8c_4_8">
            <a:extLst>
              <a:ext uri="{FF2B5EF4-FFF2-40B4-BE49-F238E27FC236}">
                <a16:creationId xmlns:a16="http://schemas.microsoft.com/office/drawing/2014/main" id="{D4D92CFB-966F-4D55-BBE4-AB626D55514A}"/>
              </a:ext>
            </a:extLst>
          </p:cNvPr>
          <p:cNvSpPr txBox="1"/>
          <p:nvPr/>
        </p:nvSpPr>
        <p:spPr>
          <a:xfrm>
            <a:off x="4379291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GitLab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Google Shape;603;ge672766a8c_4_8">
            <a:extLst>
              <a:ext uri="{FF2B5EF4-FFF2-40B4-BE49-F238E27FC236}">
                <a16:creationId xmlns:a16="http://schemas.microsoft.com/office/drawing/2014/main" id="{2F636EEB-6687-4F19-9516-098FD8C1229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0859" y="5130561"/>
            <a:ext cx="3714990" cy="111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04;ge672766a8c_4_8">
            <a:extLst>
              <a:ext uri="{FF2B5EF4-FFF2-40B4-BE49-F238E27FC236}">
                <a16:creationId xmlns:a16="http://schemas.microsoft.com/office/drawing/2014/main" id="{1CA0E136-DDA0-4759-B896-195B080F6928}"/>
              </a:ext>
            </a:extLst>
          </p:cNvPr>
          <p:cNvSpPr txBox="1"/>
          <p:nvPr/>
        </p:nvSpPr>
        <p:spPr>
          <a:xfrm>
            <a:off x="6125280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S3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605;ge672766a8c_4_8">
            <a:extLst>
              <a:ext uri="{FF2B5EF4-FFF2-40B4-BE49-F238E27FC236}">
                <a16:creationId xmlns:a16="http://schemas.microsoft.com/office/drawing/2014/main" id="{96ADB08B-5D8F-48B0-97E8-6C9677C1B41C}"/>
              </a:ext>
            </a:extLst>
          </p:cNvPr>
          <p:cNvSpPr txBox="1"/>
          <p:nvPr/>
        </p:nvSpPr>
        <p:spPr>
          <a:xfrm>
            <a:off x="7998965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Lambda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Google Shape;606;ge672766a8c_4_8">
            <a:extLst>
              <a:ext uri="{FF2B5EF4-FFF2-40B4-BE49-F238E27FC236}">
                <a16:creationId xmlns:a16="http://schemas.microsoft.com/office/drawing/2014/main" id="{5037428D-5C33-4827-BB4E-93047B2DE4E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9781" y="4043568"/>
            <a:ext cx="1776824" cy="5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07;ge672766a8c_4_8">
            <a:extLst>
              <a:ext uri="{FF2B5EF4-FFF2-40B4-BE49-F238E27FC236}">
                <a16:creationId xmlns:a16="http://schemas.microsoft.com/office/drawing/2014/main" id="{6C4A40FC-8355-41BF-9AC6-66DEA2FE0AF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4290" y="3963629"/>
            <a:ext cx="842951" cy="83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08;ge672766a8c_4_8">
            <a:extLst>
              <a:ext uri="{FF2B5EF4-FFF2-40B4-BE49-F238E27FC236}">
                <a16:creationId xmlns:a16="http://schemas.microsoft.com/office/drawing/2014/main" id="{89472860-FCDD-47DD-AB6B-BBBD990D0D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7528" y="4065249"/>
            <a:ext cx="1928396" cy="4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09;ge672766a8c_4_8">
            <a:extLst>
              <a:ext uri="{FF2B5EF4-FFF2-40B4-BE49-F238E27FC236}">
                <a16:creationId xmlns:a16="http://schemas.microsoft.com/office/drawing/2014/main" id="{0554441C-F5AE-4999-9777-67AA731AC0C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40466" y="3765949"/>
            <a:ext cx="1086267" cy="115125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10;ge672766a8c_4_8">
            <a:extLst>
              <a:ext uri="{FF2B5EF4-FFF2-40B4-BE49-F238E27FC236}">
                <a16:creationId xmlns:a16="http://schemas.microsoft.com/office/drawing/2014/main" id="{4007FC2E-1E30-4DB9-9586-AB9B7A3AEDF1}"/>
              </a:ext>
            </a:extLst>
          </p:cNvPr>
          <p:cNvSpPr txBox="1"/>
          <p:nvPr/>
        </p:nvSpPr>
        <p:spPr>
          <a:xfrm>
            <a:off x="4476169" y="4618155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Jenkins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Google Shape;611;ge672766a8c_4_8">
            <a:extLst>
              <a:ext uri="{FF2B5EF4-FFF2-40B4-BE49-F238E27FC236}">
                <a16:creationId xmlns:a16="http://schemas.microsoft.com/office/drawing/2014/main" id="{3E74E5AC-0631-4F51-BC39-6A8A3150E468}"/>
              </a:ext>
            </a:extLst>
          </p:cNvPr>
          <p:cNvSpPr txBox="1"/>
          <p:nvPr/>
        </p:nvSpPr>
        <p:spPr>
          <a:xfrm>
            <a:off x="6220556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Nginx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Google Shape;612;ge672766a8c_4_8">
            <a:extLst>
              <a:ext uri="{FF2B5EF4-FFF2-40B4-BE49-F238E27FC236}">
                <a16:creationId xmlns:a16="http://schemas.microsoft.com/office/drawing/2014/main" id="{53109E42-925B-4D1A-9FE0-C33F6FCEEF29}"/>
              </a:ext>
            </a:extLst>
          </p:cNvPr>
          <p:cNvSpPr txBox="1"/>
          <p:nvPr/>
        </p:nvSpPr>
        <p:spPr>
          <a:xfrm>
            <a:off x="8058784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Docker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Google Shape;613;ge672766a8c_4_8">
            <a:extLst>
              <a:ext uri="{FF2B5EF4-FFF2-40B4-BE49-F238E27FC236}">
                <a16:creationId xmlns:a16="http://schemas.microsoft.com/office/drawing/2014/main" id="{28175301-C9B3-4CC8-B14F-A570BDA599E4}"/>
              </a:ext>
            </a:extLst>
          </p:cNvPr>
          <p:cNvSpPr txBox="1"/>
          <p:nvPr/>
        </p:nvSpPr>
        <p:spPr>
          <a:xfrm>
            <a:off x="9653491" y="4632561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EC2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Google Shape;599;ge672766a8c_4_8">
            <a:extLst>
              <a:ext uri="{FF2B5EF4-FFF2-40B4-BE49-F238E27FC236}">
                <a16:creationId xmlns:a16="http://schemas.microsoft.com/office/drawing/2014/main" id="{06B36C44-19FD-4A89-B8DF-D95C38EB6876}"/>
              </a:ext>
            </a:extLst>
          </p:cNvPr>
          <p:cNvSpPr txBox="1"/>
          <p:nvPr/>
        </p:nvSpPr>
        <p:spPr>
          <a:xfrm>
            <a:off x="9914464" y="3227423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Maria DB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4" name="Google Shape;614;ge672766a8c_4_8">
            <a:extLst>
              <a:ext uri="{FF2B5EF4-FFF2-40B4-BE49-F238E27FC236}">
                <a16:creationId xmlns:a16="http://schemas.microsoft.com/office/drawing/2014/main" id="{E6903A01-3145-4716-A1B9-B74E796C3C6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9502" y="2744527"/>
            <a:ext cx="2965197" cy="84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584;ge672766a8c_4_8">
            <a:extLst>
              <a:ext uri="{FF2B5EF4-FFF2-40B4-BE49-F238E27FC236}">
                <a16:creationId xmlns:a16="http://schemas.microsoft.com/office/drawing/2014/main" id="{81C094D4-15DC-4486-A0B3-52E26D4327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17389" y="501957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584;ge672766a8c_4_8">
            <a:extLst>
              <a:ext uri="{FF2B5EF4-FFF2-40B4-BE49-F238E27FC236}">
                <a16:creationId xmlns:a16="http://schemas.microsoft.com/office/drawing/2014/main" id="{CB68AF29-28D1-44B6-AB52-45B41F0BFF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8756" y="1241546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584;ge672766a8c_4_8">
            <a:extLst>
              <a:ext uri="{FF2B5EF4-FFF2-40B4-BE49-F238E27FC236}">
                <a16:creationId xmlns:a16="http://schemas.microsoft.com/office/drawing/2014/main" id="{BC544B99-0B65-4FFB-AADC-0C073D17F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17389" y="247801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2" descr="Firebase">
            <a:extLst>
              <a:ext uri="{FF2B5EF4-FFF2-40B4-BE49-F238E27FC236}">
                <a16:creationId xmlns:a16="http://schemas.microsoft.com/office/drawing/2014/main" id="{8200D330-20DD-4CF6-BDEE-E8D77B32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68" y="5119115"/>
            <a:ext cx="1104840" cy="11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605;ge672766a8c_4_8">
            <a:extLst>
              <a:ext uri="{FF2B5EF4-FFF2-40B4-BE49-F238E27FC236}">
                <a16:creationId xmlns:a16="http://schemas.microsoft.com/office/drawing/2014/main" id="{FA9C576D-5494-401A-B3B4-EAEC9D50EE5B}"/>
              </a:ext>
            </a:extLst>
          </p:cNvPr>
          <p:cNvSpPr txBox="1"/>
          <p:nvPr/>
        </p:nvSpPr>
        <p:spPr>
          <a:xfrm>
            <a:off x="9589225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0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90243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52" name="직선 연결선 51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728729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44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58857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61CC43-83C1-4FAC-82D6-9C250C4B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19" y="1585989"/>
            <a:ext cx="8463280" cy="4578090"/>
          </a:xfrm>
          <a:prstGeom prst="rect">
            <a:avLst/>
          </a:prstGeom>
        </p:spPr>
      </p:pic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4DDA10A4-E126-45A8-A4F1-6EC6159B7306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기술 스택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484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951207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로그인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6050" y="1319514"/>
            <a:ext cx="2442138" cy="5255020"/>
            <a:chOff x="4066581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4102775" y="1617080"/>
              <a:ext cx="2289810" cy="441415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5"/>
            <a:stretch/>
          </p:blipFill>
          <p:spPr>
            <a:xfrm>
              <a:off x="4184476" y="2031921"/>
              <a:ext cx="2126408" cy="395402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6" b="18334"/>
            <a:stretch/>
          </p:blipFill>
          <p:spPr>
            <a:xfrm>
              <a:off x="4184476" y="1617080"/>
              <a:ext cx="2126408" cy="3153040"/>
            </a:xfrm>
            <a:prstGeom prst="rect">
              <a:avLst/>
            </a:prstGeom>
          </p:spPr>
        </p:pic>
        <p:sp>
          <p:nvSpPr>
            <p:cNvPr id="22" name="Google Shape;125;p3"/>
            <p:cNvSpPr/>
            <p:nvPr/>
          </p:nvSpPr>
          <p:spPr>
            <a:xfrm>
              <a:off x="4184476" y="4735102"/>
              <a:ext cx="2126408" cy="44986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3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406658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437;ge67cc682e5_4_95"/>
          <p:cNvSpPr txBox="1"/>
          <p:nvPr/>
        </p:nvSpPr>
        <p:spPr>
          <a:xfrm>
            <a:off x="4116388" y="2177923"/>
            <a:ext cx="7380287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인트로페이지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애니메이션 효과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주면서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자연스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러운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서비스 흐름 형성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어떠한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서비스인지를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인지할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줌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25" name="Google Shape;439;ge67cc682e5_4_95"/>
          <p:cNvCxnSpPr>
            <a:stCxn id="27" idx="3"/>
            <a:endCxn id="26" idx="1"/>
          </p:cNvCxnSpPr>
          <p:nvPr/>
        </p:nvCxnSpPr>
        <p:spPr>
          <a:xfrm flipV="1">
            <a:off x="3018645" y="4360207"/>
            <a:ext cx="1097742" cy="12720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41;ge67cc682e5_4_95"/>
          <p:cNvSpPr txBox="1"/>
          <p:nvPr/>
        </p:nvSpPr>
        <p:spPr>
          <a:xfrm>
            <a:off x="4116387" y="3929340"/>
            <a:ext cx="738028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카카오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구글로그인</a:t>
            </a:r>
            <a:endParaRPr lang="en-US"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간편로그인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통한 서비스 이용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7" name="Google Shape;440;ge67cc682e5_4_95"/>
          <p:cNvSpPr/>
          <p:nvPr/>
        </p:nvSpPr>
        <p:spPr>
          <a:xfrm>
            <a:off x="873945" y="3954779"/>
            <a:ext cx="2144700" cy="83629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15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56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2030707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447;ge669a4eeb1_1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10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48;ge669a4eeb1_1_19"/>
          <p:cNvSpPr txBox="1"/>
          <p:nvPr/>
        </p:nvSpPr>
        <p:spPr>
          <a:xfrm>
            <a:off x="316992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6134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134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얻을래</a:t>
            </a:r>
            <a:r>
              <a:rPr lang="en-US" sz="6134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200" b="1" dirty="0">
              <a:solidFill>
                <a:srgbClr val="F4976C"/>
              </a:solidFill>
              <a:highlight>
                <a:srgbClr val="D2FD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449;ge669a4eeb1_1_19"/>
          <p:cNvSpPr txBox="1"/>
          <p:nvPr/>
        </p:nvSpPr>
        <p:spPr>
          <a:xfrm>
            <a:off x="1156100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유저들만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알고있는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특별한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얻어보세요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16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10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32911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메인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48902" y="1319514"/>
            <a:ext cx="2442138" cy="5255020"/>
            <a:chOff x="3123638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315734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440" y="1617080"/>
              <a:ext cx="2126409" cy="4368865"/>
            </a:xfrm>
            <a:prstGeom prst="rect">
              <a:avLst/>
            </a:prstGeom>
          </p:spPr>
        </p:pic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312363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460;ge67cc682e5_1_25"/>
          <p:cNvSpPr txBox="1"/>
          <p:nvPr/>
        </p:nvSpPr>
        <p:spPr>
          <a:xfrm>
            <a:off x="4122507" y="3424051"/>
            <a:ext cx="6789600" cy="15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사람들이 올린 루트를 볼 수 있어요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</a:t>
            </a:r>
            <a:r>
              <a:rPr lang="en-US" altLang="ko-KR" sz="2400" b="1" dirty="0" err="1">
                <a:solidFill>
                  <a:srgbClr val="CB263E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altLang="ko-KR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저장하기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8" name="Google Shape;439;ge67cc682e5_4_95"/>
          <p:cNvCxnSpPr>
            <a:stCxn id="19" idx="3"/>
            <a:endCxn id="17" idx="1"/>
          </p:cNvCxnSpPr>
          <p:nvPr/>
        </p:nvCxnSpPr>
        <p:spPr>
          <a:xfrm flipV="1">
            <a:off x="3018645" y="4180012"/>
            <a:ext cx="1103862" cy="348125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19" name="Google Shape;440;ge67cc682e5_4_95"/>
          <p:cNvSpPr/>
          <p:nvPr/>
        </p:nvSpPr>
        <p:spPr>
          <a:xfrm>
            <a:off x="873945" y="3737962"/>
            <a:ext cx="2144700" cy="158034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40;ge67cc682e5_4_95"/>
          <p:cNvSpPr/>
          <p:nvPr/>
        </p:nvSpPr>
        <p:spPr>
          <a:xfrm>
            <a:off x="873945" y="1489979"/>
            <a:ext cx="2144700" cy="53201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439;ge67cc682e5_4_95"/>
          <p:cNvCxnSpPr>
            <a:stCxn id="20" idx="3"/>
            <a:endCxn id="22" idx="1"/>
          </p:cNvCxnSpPr>
          <p:nvPr/>
        </p:nvCxnSpPr>
        <p:spPr>
          <a:xfrm>
            <a:off x="3018645" y="1755987"/>
            <a:ext cx="1103862" cy="502650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" name="Google Shape;460;ge67cc682e5_1_25"/>
          <p:cNvSpPr txBox="1"/>
          <p:nvPr/>
        </p:nvSpPr>
        <p:spPr>
          <a:xfrm>
            <a:off x="4122507" y="1290310"/>
            <a:ext cx="6789600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상단 헤더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로고를 통해 홈으로 돌아가기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처음 방문한 유저를 위한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유저가이드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마이페이지</a:t>
            </a:r>
            <a:r>
              <a:rPr lang="en-US" altLang="ko-KR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로그아웃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440;ge67cc682e5_4_95"/>
          <p:cNvSpPr/>
          <p:nvPr/>
        </p:nvSpPr>
        <p:spPr>
          <a:xfrm>
            <a:off x="873945" y="5445412"/>
            <a:ext cx="2144700" cy="31911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439;ge67cc682e5_4_95"/>
          <p:cNvCxnSpPr>
            <a:stCxn id="23" idx="3"/>
            <a:endCxn id="25" idx="1"/>
          </p:cNvCxnSpPr>
          <p:nvPr/>
        </p:nvCxnSpPr>
        <p:spPr>
          <a:xfrm flipV="1">
            <a:off x="3018645" y="5546217"/>
            <a:ext cx="1103862" cy="58754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60;ge67cc682e5_1_25"/>
          <p:cNvSpPr txBox="1"/>
          <p:nvPr/>
        </p:nvSpPr>
        <p:spPr>
          <a:xfrm>
            <a:off x="4122507" y="5002622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하단 네비게이션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홈으로 돌아가기 기능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7" name="직선 연결선 26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17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43706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디테일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52475" y="1319514"/>
            <a:ext cx="2442138" cy="5255020"/>
            <a:chOff x="5862592" y="1319514"/>
            <a:chExt cx="2442138" cy="5255020"/>
          </a:xfrm>
        </p:grpSpPr>
        <p:sp>
          <p:nvSpPr>
            <p:cNvPr id="15" name="Google Shape;125;p3"/>
            <p:cNvSpPr/>
            <p:nvPr/>
          </p:nvSpPr>
          <p:spPr>
            <a:xfrm>
              <a:off x="58962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85" y="1617080"/>
              <a:ext cx="2126408" cy="436886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00"/>
            <a:stretch/>
          </p:blipFill>
          <p:spPr>
            <a:xfrm>
              <a:off x="5955744" y="5323839"/>
              <a:ext cx="2148449" cy="66210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66" b="18414"/>
            <a:stretch/>
          </p:blipFill>
          <p:spPr>
            <a:xfrm>
              <a:off x="5955744" y="5215253"/>
              <a:ext cx="2148449" cy="217170"/>
            </a:xfrm>
            <a:prstGeom prst="rect">
              <a:avLst/>
            </a:prstGeom>
          </p:spPr>
        </p:pic>
        <p:pic>
          <p:nvPicPr>
            <p:cNvPr id="19" name="Google Shape;127;p3" descr="Samsung Galaxy Note 9 PNG Image Free Download searchpng.com"/>
            <p:cNvPicPr preferRelativeResize="0"/>
            <p:nvPr/>
          </p:nvPicPr>
          <p:blipFill rotWithShape="1">
            <a:blip r:embed="rId5">
              <a:alphaModFix/>
            </a:blip>
            <a:srcRect l="35139" t="3733" r="20122"/>
            <a:stretch/>
          </p:blipFill>
          <p:spPr>
            <a:xfrm>
              <a:off x="58625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461;ge67cc682e5_1_25"/>
          <p:cNvSpPr txBox="1"/>
          <p:nvPr/>
        </p:nvSpPr>
        <p:spPr>
          <a:xfrm>
            <a:off x="4122507" y="1323449"/>
            <a:ext cx="6789600" cy="2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장소정보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클릭하면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디테일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이동합니다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상대방의 프로필 페이지로 이동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 찍힌 핀 클릭 시 유저가 작성한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핀에 대한 정보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" name="Google Shape;440;ge67cc682e5_4_95"/>
          <p:cNvSpPr/>
          <p:nvPr/>
        </p:nvSpPr>
        <p:spPr>
          <a:xfrm>
            <a:off x="873945" y="1933762"/>
            <a:ext cx="2144700" cy="16872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439;ge67cc682e5_4_95"/>
          <p:cNvCxnSpPr>
            <a:stCxn id="21" idx="3"/>
            <a:endCxn id="20" idx="1"/>
          </p:cNvCxnSpPr>
          <p:nvPr/>
        </p:nvCxnSpPr>
        <p:spPr>
          <a:xfrm flipV="1">
            <a:off x="3018645" y="2716508"/>
            <a:ext cx="1103862" cy="60885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23" name="그룹 22"/>
          <p:cNvGrpSpPr/>
          <p:nvPr/>
        </p:nvGrpSpPr>
        <p:grpSpPr>
          <a:xfrm>
            <a:off x="1869040" y="2532902"/>
            <a:ext cx="4144503" cy="2213197"/>
            <a:chOff x="1896894" y="2532902"/>
            <a:chExt cx="4144503" cy="22131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79" b="27517"/>
            <a:stretch/>
          </p:blipFill>
          <p:spPr>
            <a:xfrm>
              <a:off x="2390297" y="2532902"/>
              <a:ext cx="3651100" cy="2213197"/>
            </a:xfrm>
            <a:prstGeom prst="rect">
              <a:avLst/>
            </a:prstGeom>
            <a:ln w="63500" cap="sq">
              <a:solidFill>
                <a:srgbClr val="FBE8A6"/>
              </a:solidFill>
              <a:bevel/>
            </a:ln>
          </p:spPr>
        </p:pic>
        <p:cxnSp>
          <p:nvCxnSpPr>
            <p:cNvPr id="25" name="Google Shape;439;ge67cc682e5_4_95"/>
            <p:cNvCxnSpPr>
              <a:endCxn id="24" idx="1"/>
            </p:cNvCxnSpPr>
            <p:nvPr/>
          </p:nvCxnSpPr>
          <p:spPr>
            <a:xfrm flipV="1">
              <a:off x="1896894" y="3639501"/>
              <a:ext cx="493403" cy="731249"/>
            </a:xfrm>
            <a:prstGeom prst="straightConnector1">
              <a:avLst/>
            </a:prstGeom>
            <a:noFill/>
            <a:ln w="38100" cap="flat" cmpd="sng">
              <a:solidFill>
                <a:srgbClr val="FBE8A6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26" name="Google Shape;440;ge67cc682e5_4_95"/>
          <p:cNvSpPr/>
          <p:nvPr/>
        </p:nvSpPr>
        <p:spPr>
          <a:xfrm>
            <a:off x="873945" y="5126716"/>
            <a:ext cx="2144700" cy="359684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439;ge67cc682e5_4_95"/>
          <p:cNvCxnSpPr>
            <a:stCxn id="26" idx="3"/>
            <a:endCxn id="28" idx="1"/>
          </p:cNvCxnSpPr>
          <p:nvPr/>
        </p:nvCxnSpPr>
        <p:spPr>
          <a:xfrm>
            <a:off x="3018645" y="5306558"/>
            <a:ext cx="1103862" cy="58558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8" name="Google Shape;461;ge67cc682e5_1_25"/>
          <p:cNvSpPr txBox="1"/>
          <p:nvPr/>
        </p:nvSpPr>
        <p:spPr>
          <a:xfrm>
            <a:off x="4122507" y="4821521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댓글기능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 루트에 대한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감상평을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작성해보세요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18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04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5451770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29467" y="1319514"/>
            <a:ext cx="2442138" cy="5255020"/>
            <a:chOff x="8494891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852859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0299" y="1602128"/>
              <a:ext cx="2126408" cy="4368864"/>
            </a:xfrm>
            <a:prstGeom prst="rect">
              <a:avLst/>
            </a:prstGeom>
          </p:spPr>
        </p:pic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849489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검색 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&amp;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검색 결과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8442801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847650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209" y="1617080"/>
              <a:ext cx="2126408" cy="4368864"/>
            </a:xfrm>
            <a:prstGeom prst="rect">
              <a:avLst/>
            </a:prstGeom>
          </p:spPr>
        </p:pic>
        <p:pic>
          <p:nvPicPr>
            <p:cNvPr id="21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844280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439;ge67cc682e5_4_95"/>
          <p:cNvCxnSpPr>
            <a:stCxn id="28" idx="3"/>
            <a:endCxn id="23" idx="1"/>
          </p:cNvCxnSpPr>
          <p:nvPr/>
        </p:nvCxnSpPr>
        <p:spPr>
          <a:xfrm flipV="1">
            <a:off x="3018645" y="2703959"/>
            <a:ext cx="430869" cy="86939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3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루트검색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누구와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’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이라는 주제로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 경험을 향상을 위한 버튼 움직임 기능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4" name="Google Shape;440;ge67cc682e5_4_95"/>
          <p:cNvSpPr/>
          <p:nvPr/>
        </p:nvSpPr>
        <p:spPr>
          <a:xfrm>
            <a:off x="9344875" y="2107303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439;ge67cc682e5_4_95"/>
          <p:cNvCxnSpPr>
            <a:stCxn id="26" idx="3"/>
            <a:endCxn id="24" idx="1"/>
          </p:cNvCxnSpPr>
          <p:nvPr/>
        </p:nvCxnSpPr>
        <p:spPr>
          <a:xfrm flipV="1">
            <a:off x="8974566" y="3215681"/>
            <a:ext cx="370309" cy="1220862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37;ge67cc682e5_4_95"/>
          <p:cNvSpPr txBox="1"/>
          <p:nvPr/>
        </p:nvSpPr>
        <p:spPr>
          <a:xfrm>
            <a:off x="3449514" y="3813315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검색결과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친구들과 나의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 인기있는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두 가지 종류로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검색결과 필터링효과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7" y="2464972"/>
            <a:ext cx="2104260" cy="2263591"/>
          </a:xfrm>
          <a:prstGeom prst="rect">
            <a:avLst/>
          </a:prstGeom>
        </p:spPr>
      </p:pic>
      <p:sp>
        <p:nvSpPr>
          <p:cNvPr id="28" name="Google Shape;440;ge67cc682e5_4_95"/>
          <p:cNvSpPr/>
          <p:nvPr/>
        </p:nvSpPr>
        <p:spPr>
          <a:xfrm>
            <a:off x="873945" y="2464972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518495" y="586740"/>
            <a:ext cx="131514" cy="101835"/>
            <a:chOff x="3433572" y="586740"/>
            <a:chExt cx="131514" cy="101835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19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04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rot="10800000" flipH="1">
            <a:off x="4656482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12;p2"/>
          <p:cNvSpPr txBox="1"/>
          <p:nvPr/>
        </p:nvSpPr>
        <p:spPr>
          <a:xfrm>
            <a:off x="7399707" y="1874748"/>
            <a:ext cx="4255846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 소개</a:t>
            </a:r>
            <a:endParaRPr sz="2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의도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소개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-19768" y="-1937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113;p2"/>
          <p:cNvSpPr txBox="1"/>
          <p:nvPr/>
        </p:nvSpPr>
        <p:spPr>
          <a:xfrm>
            <a:off x="0" y="2826919"/>
            <a:ext cx="6096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목차</a:t>
            </a:r>
            <a:endParaRPr sz="72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41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7906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492;ge68f009625_6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955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93;ge68f009625_6_70"/>
          <p:cNvSpPr txBox="1"/>
          <p:nvPr/>
        </p:nvSpPr>
        <p:spPr>
          <a:xfrm>
            <a:off x="3083977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공유할래</a:t>
            </a:r>
            <a:r>
              <a:rPr lang="en-US" sz="6134" b="1" dirty="0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200" b="1" dirty="0">
              <a:solidFill>
                <a:srgbClr val="FBEBA6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494;ge68f009625_6_70"/>
          <p:cNvSpPr txBox="1"/>
          <p:nvPr/>
        </p:nvSpPr>
        <p:spPr>
          <a:xfrm>
            <a:off x="1150977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분들에게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algn="ctr"/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여러분만의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알짜배기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우리동네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공유해보세요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496;ge68f009625_6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19223">
            <a:off x="7514070" y="1757824"/>
            <a:ext cx="1182667" cy="11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58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6381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등록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506;ge67cc682e5_4_135"/>
          <p:cNvSpPr txBox="1"/>
          <p:nvPr/>
        </p:nvSpPr>
        <p:spPr>
          <a:xfrm>
            <a:off x="3786695" y="1319514"/>
            <a:ext cx="7244471" cy="22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검색기능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통해 보다 쉽게 장소를 찾아보세요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등록하고자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지정하면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표시됩니다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생성되면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자동적으로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이어주는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14" name="Google Shape;509;ge67cc682e5_4_135"/>
          <p:cNvSpPr txBox="1"/>
          <p:nvPr/>
        </p:nvSpPr>
        <p:spPr>
          <a:xfrm>
            <a:off x="3786695" y="4134436"/>
            <a:ext cx="7244471" cy="18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마커정보카드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등록하게되면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간단한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기입할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카드가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짧은 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5" name="Google Shape;439;ge67cc682e5_4_95"/>
          <p:cNvCxnSpPr>
            <a:stCxn id="24" idx="3"/>
          </p:cNvCxnSpPr>
          <p:nvPr/>
        </p:nvCxnSpPr>
        <p:spPr>
          <a:xfrm flipV="1">
            <a:off x="3018645" y="2083384"/>
            <a:ext cx="430869" cy="844562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6" name="그룹 15"/>
          <p:cNvGrpSpPr/>
          <p:nvPr/>
        </p:nvGrpSpPr>
        <p:grpSpPr>
          <a:xfrm>
            <a:off x="752475" y="1319514"/>
            <a:ext cx="2442138" cy="5274135"/>
            <a:chOff x="752475" y="1319514"/>
            <a:chExt cx="2442138" cy="5274135"/>
          </a:xfrm>
        </p:grpSpPr>
        <p:pic>
          <p:nvPicPr>
            <p:cNvPr id="17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2475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05;p2"/>
            <p:cNvSpPr/>
            <p:nvPr/>
          </p:nvSpPr>
          <p:spPr>
            <a:xfrm>
              <a:off x="1737229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w="44450" cap="flat" cmpd="thinThick">
              <a:solidFill>
                <a:srgbClr val="C1C8E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86182" y="1617080"/>
              <a:ext cx="2289810" cy="4414150"/>
              <a:chOff x="786182" y="1617080"/>
              <a:chExt cx="2289810" cy="4414150"/>
            </a:xfrm>
          </p:grpSpPr>
          <p:sp>
            <p:nvSpPr>
              <p:cNvPr id="20" name="Google Shape;125;p3"/>
              <p:cNvSpPr/>
              <p:nvPr/>
            </p:nvSpPr>
            <p:spPr>
              <a:xfrm>
                <a:off x="786182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883" y="1617080"/>
                <a:ext cx="2126408" cy="436886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57" y="1909204"/>
                <a:ext cx="2123157" cy="391019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25"/>
              <a:stretch/>
            </p:blipFill>
            <p:spPr>
              <a:xfrm>
                <a:off x="863207" y="5454015"/>
                <a:ext cx="2126408" cy="531930"/>
              </a:xfrm>
              <a:prstGeom prst="rect">
                <a:avLst/>
              </a:prstGeom>
            </p:spPr>
          </p:pic>
        </p:grpSp>
      </p:grpSp>
      <p:sp>
        <p:nvSpPr>
          <p:cNvPr id="24" name="Google Shape;440;ge67cc682e5_4_95"/>
          <p:cNvSpPr/>
          <p:nvPr/>
        </p:nvSpPr>
        <p:spPr>
          <a:xfrm>
            <a:off x="873945" y="1868765"/>
            <a:ext cx="2144700" cy="21183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40;ge67cc682e5_4_95"/>
          <p:cNvSpPr/>
          <p:nvPr/>
        </p:nvSpPr>
        <p:spPr>
          <a:xfrm>
            <a:off x="875070" y="3987126"/>
            <a:ext cx="2144700" cy="146688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439;ge67cc682e5_4_95"/>
          <p:cNvCxnSpPr>
            <a:stCxn id="25" idx="3"/>
            <a:endCxn id="14" idx="1"/>
          </p:cNvCxnSpPr>
          <p:nvPr/>
        </p:nvCxnSpPr>
        <p:spPr>
          <a:xfrm>
            <a:off x="3019770" y="4720571"/>
            <a:ext cx="766925" cy="3360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27" name="그룹 26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21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02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5586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96775" y="1319514"/>
            <a:ext cx="2442138" cy="5255020"/>
            <a:chOff x="5584206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상세 등록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5584206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22" name="Google Shape;523;ge67cc682e5_4_147"/>
          <p:cNvSpPr txBox="1"/>
          <p:nvPr/>
        </p:nvSpPr>
        <p:spPr>
          <a:xfrm>
            <a:off x="6096000" y="1644109"/>
            <a:ext cx="5384800" cy="311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정보 작성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앞서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등록페이지에서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설정한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이미지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미리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태그지정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통해 다른 유저가 태그로 해당 루트를 검색할 수 있도록 설정해줍니다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34290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화면에 보여지면서 </a:t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 완료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3" y="1616935"/>
            <a:ext cx="2123948" cy="4237299"/>
          </a:xfrm>
          <a:prstGeom prst="rect">
            <a:avLst/>
          </a:prstGeom>
        </p:spPr>
      </p:pic>
      <p:cxnSp>
        <p:nvCxnSpPr>
          <p:cNvPr id="24" name="Google Shape;439;ge67cc682e5_4_95"/>
          <p:cNvCxnSpPr>
            <a:stCxn id="25" idx="3"/>
            <a:endCxn id="22" idx="1"/>
          </p:cNvCxnSpPr>
          <p:nvPr/>
        </p:nvCxnSpPr>
        <p:spPr>
          <a:xfrm flipV="1">
            <a:off x="5638591" y="3203362"/>
            <a:ext cx="457409" cy="4361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40;ge67cc682e5_4_95"/>
          <p:cNvSpPr/>
          <p:nvPr/>
        </p:nvSpPr>
        <p:spPr>
          <a:xfrm>
            <a:off x="3493891" y="1868765"/>
            <a:ext cx="2144700" cy="354143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26209" y="4335107"/>
            <a:ext cx="1910080" cy="1910080"/>
            <a:chOff x="4426209" y="4335107"/>
            <a:chExt cx="1910080" cy="19100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46963" r="5131" b="9337"/>
            <a:stretch/>
          </p:blipFill>
          <p:spPr>
            <a:xfrm>
              <a:off x="4426209" y="4335107"/>
              <a:ext cx="1910080" cy="191008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8" name="Google Shape;440;ge67cc682e5_4_95"/>
            <p:cNvSpPr/>
            <p:nvPr/>
          </p:nvSpPr>
          <p:spPr>
            <a:xfrm>
              <a:off x="4480560" y="4378960"/>
              <a:ext cx="1808480" cy="1811202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602752" y="2366191"/>
            <a:ext cx="1926978" cy="2644141"/>
            <a:chOff x="3602752" y="2366191"/>
            <a:chExt cx="1926978" cy="264414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" t="21721" r="3981" b="17757"/>
            <a:stretch/>
          </p:blipFill>
          <p:spPr>
            <a:xfrm>
              <a:off x="3602752" y="2366191"/>
              <a:ext cx="1926978" cy="2644141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31" name="Google Shape;440;ge67cc682e5_4_95"/>
            <p:cNvSpPr/>
            <p:nvPr/>
          </p:nvSpPr>
          <p:spPr>
            <a:xfrm>
              <a:off x="3630096" y="2433320"/>
              <a:ext cx="1841064" cy="2529840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572834" y="586740"/>
            <a:ext cx="131514" cy="101835"/>
            <a:chOff x="3433572" y="586740"/>
            <a:chExt cx="131514" cy="101835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22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32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4791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533;ge67cc682e5_1_12"/>
          <p:cNvSpPr txBox="1"/>
          <p:nvPr/>
        </p:nvSpPr>
        <p:spPr>
          <a:xfrm>
            <a:off x="6514330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탐나는데</a:t>
            </a:r>
            <a:r>
              <a:rPr lang="en-US" sz="6134" b="1" dirty="0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200" b="1" dirty="0">
              <a:solidFill>
                <a:srgbClr val="84CEEB"/>
              </a:solidFill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534;ge67cc682e5_1_12"/>
          <p:cNvSpPr txBox="1"/>
          <p:nvPr/>
        </p:nvSpPr>
        <p:spPr>
          <a:xfrm>
            <a:off x="3880664" y="3042074"/>
            <a:ext cx="7154981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r"/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친구의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 루트를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추가해서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궁극의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만들어보세요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447;ge669a4eeb1_1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2746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06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398045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77187" y="1319514"/>
            <a:ext cx="2442138" cy="5255020"/>
            <a:chOff x="9598651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963235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059" y="1617080"/>
              <a:ext cx="2126408" cy="4368864"/>
            </a:xfrm>
            <a:prstGeom prst="rect">
              <a:avLst/>
            </a:prstGeom>
          </p:spPr>
        </p:pic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959865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25;p3"/>
          <p:cNvSpPr/>
          <p:nvPr/>
        </p:nvSpPr>
        <p:spPr>
          <a:xfrm>
            <a:off x="786157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프로필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" name="Google Shape;541;ge669a4eeb1_1_50"/>
          <p:cNvSpPr txBox="1"/>
          <p:nvPr/>
        </p:nvSpPr>
        <p:spPr>
          <a:xfrm>
            <a:off x="6096000" y="1683951"/>
            <a:ext cx="5395274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</a:t>
            </a: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팔로잉한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명단을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있어요</a:t>
            </a:r>
            <a:endParaRPr lang="en-US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 사람의 프로필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40;ge67cc682e5_4_95"/>
          <p:cNvSpPr/>
          <p:nvPr/>
        </p:nvSpPr>
        <p:spPr>
          <a:xfrm>
            <a:off x="3471263" y="2021994"/>
            <a:ext cx="2144700" cy="76116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439;ge67cc682e5_4_95"/>
          <p:cNvCxnSpPr>
            <a:stCxn id="19" idx="3"/>
            <a:endCxn id="18" idx="1"/>
          </p:cNvCxnSpPr>
          <p:nvPr/>
        </p:nvCxnSpPr>
        <p:spPr>
          <a:xfrm>
            <a:off x="5615963" y="2402578"/>
            <a:ext cx="480037" cy="689436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" name="Google Shape;125;p3"/>
          <p:cNvSpPr/>
          <p:nvPr/>
        </p:nvSpPr>
        <p:spPr>
          <a:xfrm>
            <a:off x="848342" y="5976893"/>
            <a:ext cx="2193943" cy="4952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440;ge67cc682e5_4_95"/>
          <p:cNvSpPr/>
          <p:nvPr/>
        </p:nvSpPr>
        <p:spPr>
          <a:xfrm>
            <a:off x="3471263" y="3176692"/>
            <a:ext cx="2144700" cy="2281427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" y="1617079"/>
            <a:ext cx="2061996" cy="4409334"/>
          </a:xfrm>
          <a:prstGeom prst="rect">
            <a:avLst/>
          </a:prstGeom>
        </p:spPr>
      </p:pic>
      <p:pic>
        <p:nvPicPr>
          <p:cNvPr id="24" name="Google Shape;127;p3" descr="Samsung Galaxy Note 9 PNG Image Free Download searchpng.com"/>
          <p:cNvPicPr preferRelativeResize="0"/>
          <p:nvPr/>
        </p:nvPicPr>
        <p:blipFill rotWithShape="1">
          <a:blip r:embed="rId4">
            <a:alphaModFix/>
          </a:blip>
          <a:srcRect l="35139" t="3733" r="20122"/>
          <a:stretch/>
        </p:blipFill>
        <p:spPr>
          <a:xfrm>
            <a:off x="752450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74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18545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수정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52450" y="1319514"/>
            <a:ext cx="2442138" cy="5255020"/>
            <a:chOff x="752450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786157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1617080"/>
              <a:ext cx="2045569" cy="4368864"/>
            </a:xfrm>
            <a:prstGeom prst="rect">
              <a:avLst/>
            </a:prstGeom>
          </p:spPr>
        </p:pic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752450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25;p3"/>
          <p:cNvSpPr/>
          <p:nvPr/>
        </p:nvSpPr>
        <p:spPr>
          <a:xfrm>
            <a:off x="9263174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수정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작성한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수정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기존에 자신 작성했던 정보를 그대로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받아옴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37;ge67cc682e5_4_95"/>
          <p:cNvSpPr txBox="1"/>
          <p:nvPr/>
        </p:nvSpPr>
        <p:spPr>
          <a:xfrm>
            <a:off x="3449514" y="3813315"/>
            <a:ext cx="5525052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스크랩한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기반 새로운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저장한 게시물의 일부 정보를 가져와서  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새롭게 작성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 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 기반 핀 정보만 가져옴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5" y="1588714"/>
            <a:ext cx="2068221" cy="4382278"/>
          </a:xfrm>
          <a:prstGeom prst="rect">
            <a:avLst/>
          </a:prstGeom>
        </p:spPr>
      </p:pic>
      <p:pic>
        <p:nvPicPr>
          <p:cNvPr id="21" name="Google Shape;127;p3" descr="Samsung Galaxy Note 9 PNG Image Free Download searchpng.com"/>
          <p:cNvPicPr preferRelativeResize="0"/>
          <p:nvPr/>
        </p:nvPicPr>
        <p:blipFill rotWithShape="1">
          <a:blip r:embed="rId4">
            <a:alphaModFix/>
          </a:blip>
          <a:srcRect l="35139" t="3733" r="20122"/>
          <a:stretch/>
        </p:blipFill>
        <p:spPr>
          <a:xfrm>
            <a:off x="9229467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그룹 21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25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51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2374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532;ge67cc682e5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355" y="1590189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33;ge67cc682e5_1_12"/>
          <p:cNvSpPr txBox="1"/>
          <p:nvPr/>
        </p:nvSpPr>
        <p:spPr>
          <a:xfrm>
            <a:off x="1553223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ko-KR" altLang="en-US" sz="6134" b="1" dirty="0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또 </a:t>
            </a:r>
            <a:r>
              <a:rPr lang="ko-KR" altLang="en-US" sz="6134" b="1" dirty="0" err="1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뭐가있지</a:t>
            </a:r>
            <a:r>
              <a:rPr lang="en-US" sz="6134" b="1" dirty="0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200" b="1" dirty="0">
              <a:solidFill>
                <a:srgbClr val="303C6C"/>
              </a:solidFill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534;ge67cc682e5_1_12"/>
          <p:cNvSpPr txBox="1"/>
          <p:nvPr/>
        </p:nvSpPr>
        <p:spPr>
          <a:xfrm>
            <a:off x="2507179" y="3042074"/>
            <a:ext cx="84286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유저를 위한 가이드와</a:t>
            </a:r>
            <a:endParaRPr lang="en-US" altLang="ko-KR"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알람기능을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통해</a:t>
            </a:r>
            <a:endParaRPr lang="en-US" altLang="ko-KR"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더욱 </a:t>
            </a:r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재밌게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루팅스타를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즐겨보세요</a:t>
            </a:r>
            <a:r>
              <a:rPr lang="en-US" altLang="ko-KR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26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43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1579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0598" y="1319514"/>
            <a:ext cx="2442138" cy="5255020"/>
            <a:chOff x="3373009" y="1319514"/>
            <a:chExt cx="2442138" cy="5255020"/>
          </a:xfrm>
        </p:grpSpPr>
        <p:sp>
          <p:nvSpPr>
            <p:cNvPr id="32" name="Google Shape;125;p3"/>
            <p:cNvSpPr/>
            <p:nvPr/>
          </p:nvSpPr>
          <p:spPr>
            <a:xfrm>
              <a:off x="3406716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610" y="1617080"/>
              <a:ext cx="2126408" cy="4368865"/>
            </a:xfrm>
            <a:prstGeom prst="rect">
              <a:avLst/>
            </a:prstGeom>
          </p:spPr>
        </p:pic>
        <p:pic>
          <p:nvPicPr>
            <p:cNvPr id="34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3373009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User Guide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343283" y="1319514"/>
            <a:ext cx="2442138" cy="5255020"/>
            <a:chOff x="84292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84630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477" y="1617080"/>
              <a:ext cx="2126408" cy="4368865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84292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/>
          <p:cNvGrpSpPr/>
          <p:nvPr/>
        </p:nvGrpSpPr>
        <p:grpSpPr>
          <a:xfrm>
            <a:off x="3472239" y="1319514"/>
            <a:ext cx="2442138" cy="5274135"/>
            <a:chOff x="5871752" y="1319514"/>
            <a:chExt cx="2442138" cy="5274135"/>
          </a:xfrm>
        </p:grpSpPr>
        <p:sp>
          <p:nvSpPr>
            <p:cNvPr id="41" name="Google Shape;105;p2"/>
            <p:cNvSpPr/>
            <p:nvPr/>
          </p:nvSpPr>
          <p:spPr>
            <a:xfrm>
              <a:off x="7884223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w="44450" cap="flat" cmpd="thinThick">
              <a:solidFill>
                <a:srgbClr val="C1C8E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125;p3"/>
            <p:cNvSpPr/>
            <p:nvPr/>
          </p:nvSpPr>
          <p:spPr>
            <a:xfrm>
              <a:off x="590545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160" y="1617079"/>
              <a:ext cx="2126408" cy="4368865"/>
            </a:xfrm>
            <a:prstGeom prst="rect">
              <a:avLst/>
            </a:prstGeom>
          </p:spPr>
        </p:pic>
        <p:pic>
          <p:nvPicPr>
            <p:cNvPr id="44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587175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그룹 44"/>
          <p:cNvGrpSpPr/>
          <p:nvPr/>
        </p:nvGrpSpPr>
        <p:grpSpPr>
          <a:xfrm>
            <a:off x="9214327" y="1319514"/>
            <a:ext cx="2442138" cy="5255020"/>
            <a:chOff x="11440192" y="1319514"/>
            <a:chExt cx="2442138" cy="5255020"/>
          </a:xfrm>
        </p:grpSpPr>
        <p:sp>
          <p:nvSpPr>
            <p:cNvPr id="46" name="Google Shape;125;p3"/>
            <p:cNvSpPr/>
            <p:nvPr/>
          </p:nvSpPr>
          <p:spPr>
            <a:xfrm>
              <a:off x="114738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5600" y="1617079"/>
              <a:ext cx="2126408" cy="436886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2" b="96084"/>
            <a:stretch/>
          </p:blipFill>
          <p:spPr>
            <a:xfrm>
              <a:off x="11555600" y="1615812"/>
              <a:ext cx="2126408" cy="63532"/>
            </a:xfrm>
            <a:prstGeom prst="rect">
              <a:avLst/>
            </a:prstGeom>
          </p:spPr>
        </p:pic>
        <p:pic>
          <p:nvPicPr>
            <p:cNvPr id="49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114401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그룹 27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27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40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354093" y="1319514"/>
            <a:ext cx="2442138" cy="5255020"/>
            <a:chOff x="7505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7843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822" y="1617078"/>
              <a:ext cx="2082776" cy="4400532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05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0784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알람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116388" y="586740"/>
            <a:ext cx="131514" cy="101835"/>
            <a:chOff x="3433572" y="586740"/>
            <a:chExt cx="131514" cy="101835"/>
          </a:xfrm>
        </p:grpSpPr>
        <p:cxnSp>
          <p:nvCxnSpPr>
            <p:cNvPr id="17" name="직선 연결선 16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25;p3"/>
          <p:cNvSpPr/>
          <p:nvPr/>
        </p:nvSpPr>
        <p:spPr>
          <a:xfrm>
            <a:off x="784305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Google Shape;439;ge67cc682e5_4_95"/>
          <p:cNvCxnSpPr>
            <a:stCxn id="33" idx="3"/>
            <a:endCxn id="35" idx="1"/>
          </p:cNvCxnSpPr>
          <p:nvPr/>
        </p:nvCxnSpPr>
        <p:spPr>
          <a:xfrm>
            <a:off x="5608540" y="2180329"/>
            <a:ext cx="487460" cy="364220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5" name="Google Shape;541;ge669a4eeb1_1_50"/>
          <p:cNvSpPr txBox="1"/>
          <p:nvPr/>
        </p:nvSpPr>
        <p:spPr>
          <a:xfrm>
            <a:off x="6096000" y="1321152"/>
            <a:ext cx="5395274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알람기능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저장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팔로우에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알림을 실시간으로 확인하세요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8" y="1622807"/>
            <a:ext cx="2039058" cy="4383170"/>
          </a:xfrm>
          <a:prstGeom prst="rect">
            <a:avLst/>
          </a:prstGeom>
        </p:spPr>
      </p:pic>
      <p:pic>
        <p:nvPicPr>
          <p:cNvPr id="15" name="Google Shape;127;p3" descr="Samsung Galaxy Note 9 PNG Image Free Download searchpng.com"/>
          <p:cNvPicPr preferRelativeResize="0"/>
          <p:nvPr/>
        </p:nvPicPr>
        <p:blipFill rotWithShape="1">
          <a:blip r:embed="rId3">
            <a:alphaModFix/>
          </a:blip>
          <a:srcRect l="35139" t="3733" r="20122"/>
          <a:stretch/>
        </p:blipFill>
        <p:spPr>
          <a:xfrm>
            <a:off x="750598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그룹 41"/>
          <p:cNvGrpSpPr/>
          <p:nvPr/>
        </p:nvGrpSpPr>
        <p:grpSpPr>
          <a:xfrm>
            <a:off x="3354093" y="1319514"/>
            <a:ext cx="2442138" cy="5255020"/>
            <a:chOff x="3354093" y="1319514"/>
            <a:chExt cx="2442138" cy="5255020"/>
          </a:xfrm>
        </p:grpSpPr>
        <p:sp>
          <p:nvSpPr>
            <p:cNvPr id="23" name="Google Shape;125;p3"/>
            <p:cNvSpPr/>
            <p:nvPr/>
          </p:nvSpPr>
          <p:spPr>
            <a:xfrm>
              <a:off x="3387800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0959" y="1619724"/>
              <a:ext cx="2100562" cy="4397886"/>
            </a:xfrm>
            <a:prstGeom prst="rect">
              <a:avLst/>
            </a:prstGeom>
          </p:spPr>
        </p:pic>
        <p:sp>
          <p:nvSpPr>
            <p:cNvPr id="24" name="Google Shape;125;p3"/>
            <p:cNvSpPr/>
            <p:nvPr/>
          </p:nvSpPr>
          <p:spPr>
            <a:xfrm>
              <a:off x="5552247" y="1603460"/>
              <a:ext cx="56293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125;p3"/>
            <p:cNvSpPr/>
            <p:nvPr/>
          </p:nvSpPr>
          <p:spPr>
            <a:xfrm>
              <a:off x="3440992" y="1603460"/>
              <a:ext cx="45719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125;p3"/>
            <p:cNvSpPr/>
            <p:nvPr/>
          </p:nvSpPr>
          <p:spPr>
            <a:xfrm>
              <a:off x="3483038" y="1563838"/>
              <a:ext cx="2161860" cy="76976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25;p3"/>
            <p:cNvSpPr/>
            <p:nvPr/>
          </p:nvSpPr>
          <p:spPr>
            <a:xfrm>
              <a:off x="3483038" y="6005977"/>
              <a:ext cx="2161860" cy="76976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2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3354093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440;ge67cc682e5_4_95"/>
          <p:cNvSpPr/>
          <p:nvPr/>
        </p:nvSpPr>
        <p:spPr>
          <a:xfrm>
            <a:off x="3463840" y="1799745"/>
            <a:ext cx="2144700" cy="76116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28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7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  <a:p>
            <a:r>
              <a:rPr lang="ko-KR" altLang="en-US" sz="30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설명드린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부분을 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정리해보겠습니다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4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72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팀소개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팀을 소개합니다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26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17870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소상공인의 고민 해결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4481D-ABA1-45EE-8185-07D5F21E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56" y="1403388"/>
            <a:ext cx="4416932" cy="554961"/>
          </a:xfrm>
          <a:prstGeom prst="rect">
            <a:avLst/>
          </a:prstGeom>
        </p:spPr>
      </p:pic>
      <p:sp>
        <p:nvSpPr>
          <p:cNvPr id="19" name="Google Shape;248;ge669a4eeb1_0_4">
            <a:extLst>
              <a:ext uri="{FF2B5EF4-FFF2-40B4-BE49-F238E27FC236}">
                <a16:creationId xmlns:a16="http://schemas.microsoft.com/office/drawing/2014/main" id="{A0A5075F-B412-452D-B408-F42B9A6A9FCE}"/>
              </a:ext>
            </a:extLst>
          </p:cNvPr>
          <p:cNvSpPr txBox="1"/>
          <p:nvPr/>
        </p:nvSpPr>
        <p:spPr>
          <a:xfrm>
            <a:off x="670998" y="1921759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한 달에 적게는 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60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만원에서 많게는 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100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만원 광고비로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…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C54F69-0C3E-4AD3-BC5B-638C149EF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86" y="3015823"/>
            <a:ext cx="1613201" cy="2925844"/>
          </a:xfrm>
          <a:prstGeom prst="rect">
            <a:avLst/>
          </a:prstGeom>
        </p:spPr>
      </p:pic>
      <p:pic>
        <p:nvPicPr>
          <p:cNvPr id="21" name="그림 20" descr="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C8940E09-9DCD-479F-AE50-30C9E8019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72" y="3162624"/>
            <a:ext cx="1767633" cy="3110353"/>
          </a:xfrm>
          <a:prstGeom prst="rect">
            <a:avLst/>
          </a:prstGeom>
        </p:spPr>
      </p:pic>
      <p:sp>
        <p:nvSpPr>
          <p:cNvPr id="22" name="Google Shape;248;ge669a4eeb1_0_4">
            <a:extLst>
              <a:ext uri="{FF2B5EF4-FFF2-40B4-BE49-F238E27FC236}">
                <a16:creationId xmlns:a16="http://schemas.microsoft.com/office/drawing/2014/main" id="{849AB656-8D0C-4FE4-8FB6-218A688AF577}"/>
              </a:ext>
            </a:extLst>
          </p:cNvPr>
          <p:cNvSpPr txBox="1"/>
          <p:nvPr/>
        </p:nvSpPr>
        <p:spPr>
          <a:xfrm>
            <a:off x="6126480" y="1461190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Montserrat Black" panose="00000A00000000000000" pitchFamily="2" charset="0"/>
                <a:ea typeface="배달의민족 주아" panose="02020603020101020101" pitchFamily="18" charset="-127"/>
                <a:cs typeface="Jua"/>
                <a:sym typeface="Jua"/>
              </a:rPr>
              <a:t>Routing Star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통해 가게의 주변 관광지 홍보와 더불어 가게 홍보를 통해 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광고비 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절약</a:t>
            </a:r>
            <a:r>
              <a:rPr lang="en-US" alt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3D623B-9799-4AA6-9D61-79E668E2E6CB}"/>
              </a:ext>
            </a:extLst>
          </p:cNvPr>
          <p:cNvSpPr/>
          <p:nvPr/>
        </p:nvSpPr>
        <p:spPr>
          <a:xfrm>
            <a:off x="4895309" y="1478213"/>
            <a:ext cx="725872" cy="405310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97A25A-9AE9-4E9A-A067-355C5D623E33}"/>
              </a:ext>
            </a:extLst>
          </p:cNvPr>
          <p:cNvSpPr/>
          <p:nvPr/>
        </p:nvSpPr>
        <p:spPr>
          <a:xfrm>
            <a:off x="2073107" y="2437986"/>
            <a:ext cx="1360973" cy="449766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EC360B-6005-4F52-A578-EDED5BE89088}"/>
              </a:ext>
            </a:extLst>
          </p:cNvPr>
          <p:cNvSpPr/>
          <p:nvPr/>
        </p:nvSpPr>
        <p:spPr>
          <a:xfrm>
            <a:off x="3206929" y="2003076"/>
            <a:ext cx="1202511" cy="366305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7DE78B-4D8A-4AD8-9558-13FEFCBF6833}"/>
              </a:ext>
            </a:extLst>
          </p:cNvPr>
          <p:cNvSpPr/>
          <p:nvPr/>
        </p:nvSpPr>
        <p:spPr>
          <a:xfrm>
            <a:off x="6690167" y="1447030"/>
            <a:ext cx="2622073" cy="511319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20B4C4-E91B-47A0-8814-B86E6ADDFEA1}"/>
              </a:ext>
            </a:extLst>
          </p:cNvPr>
          <p:cNvSpPr/>
          <p:nvPr/>
        </p:nvSpPr>
        <p:spPr>
          <a:xfrm>
            <a:off x="7553190" y="2845586"/>
            <a:ext cx="1896048" cy="460908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03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86" y="2526988"/>
            <a:ext cx="4796355" cy="3588822"/>
          </a:xfrm>
          <a:prstGeom prst="rect">
            <a:avLst/>
          </a:prstGeom>
        </p:spPr>
      </p:pic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5451770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정보 탐색 및 공유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248;ge669a4eeb1_0_4">
            <a:extLst>
              <a:ext uri="{FF2B5EF4-FFF2-40B4-BE49-F238E27FC236}">
                <a16:creationId xmlns:a16="http://schemas.microsoft.com/office/drawing/2014/main" id="{849AB656-8D0C-4FE4-8FB6-218A688AF577}"/>
              </a:ext>
            </a:extLst>
          </p:cNvPr>
          <p:cNvSpPr txBox="1"/>
          <p:nvPr/>
        </p:nvSpPr>
        <p:spPr>
          <a:xfrm>
            <a:off x="1121986" y="1374808"/>
            <a:ext cx="4673435" cy="12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처음 가보는 지역의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미팅 및 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회식 장소 코스  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248;ge669a4eeb1_0_4">
            <a:extLst>
              <a:ext uri="{FF2B5EF4-FFF2-40B4-BE49-F238E27FC236}">
                <a16:creationId xmlns:a16="http://schemas.microsoft.com/office/drawing/2014/main" id="{7E9D0AEC-6ABF-45B6-ADE2-5346F76904AA}"/>
              </a:ext>
            </a:extLst>
          </p:cNvPr>
          <p:cNvSpPr txBox="1"/>
          <p:nvPr/>
        </p:nvSpPr>
        <p:spPr>
          <a:xfrm>
            <a:off x="6470593" y="1374808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 루트를 통해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자신만의 루트 생성 및 공유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20EBD-BC5A-4525-B250-C7B1FFD7B8EA}"/>
              </a:ext>
            </a:extLst>
          </p:cNvPr>
          <p:cNvSpPr/>
          <p:nvPr/>
        </p:nvSpPr>
        <p:spPr>
          <a:xfrm>
            <a:off x="2059081" y="1374808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F27B424-5446-4597-BAD2-85F25BC60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524" y="2772302"/>
            <a:ext cx="1914792" cy="321037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C1988-A239-415D-A29E-A16197DA14C0}"/>
              </a:ext>
            </a:extLst>
          </p:cNvPr>
          <p:cNvSpPr/>
          <p:nvPr/>
        </p:nvSpPr>
        <p:spPr>
          <a:xfrm>
            <a:off x="7458507" y="1355859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A7384-DC18-4BC2-8DA3-7986BF51B0B5}"/>
              </a:ext>
            </a:extLst>
          </p:cNvPr>
          <p:cNvSpPr/>
          <p:nvPr/>
        </p:nvSpPr>
        <p:spPr>
          <a:xfrm>
            <a:off x="9034538" y="1870811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569032" y="586740"/>
            <a:ext cx="131514" cy="101835"/>
            <a:chOff x="3433572" y="586740"/>
            <a:chExt cx="131514" cy="101835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31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55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43706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향후 발전 가능성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" name="Google Shape;248;ge669a4eeb1_0_4">
            <a:extLst>
              <a:ext uri="{FF2B5EF4-FFF2-40B4-BE49-F238E27FC236}">
                <a16:creationId xmlns:a16="http://schemas.microsoft.com/office/drawing/2014/main" id="{12E941CE-B7D1-4E9C-BEAE-3D28570FD0E9}"/>
              </a:ext>
            </a:extLst>
          </p:cNvPr>
          <p:cNvSpPr txBox="1"/>
          <p:nvPr/>
        </p:nvSpPr>
        <p:spPr>
          <a:xfrm>
            <a:off x="938394" y="1413038"/>
            <a:ext cx="7694524" cy="47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3000" i="0" u="none" strike="noStrike" cap="none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뱃지</a:t>
            </a:r>
            <a:r>
              <a:rPr lang="ko-KR" altLang="en-US" sz="30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기능을 활용한 </a:t>
            </a:r>
            <a:r>
              <a:rPr lang="ko-KR" altLang="en-US" sz="30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게이미피케이션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요소</a:t>
            </a:r>
            <a:r>
              <a:rPr lang="ko-KR" altLang="en-US" sz="30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추가</a:t>
            </a:r>
            <a:endParaRPr lang="en-US" altLang="ko-KR" sz="3000" i="0" u="none" strike="noStrike" cap="none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en-US" altLang="ko-KR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AR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활용</a:t>
            </a:r>
            <a:r>
              <a:rPr lang="en-US" altLang="ko-KR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 시각화 기술의 확장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en-US" alt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GPS 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기능을 활용한 </a:t>
            </a:r>
            <a:r>
              <a:rPr lang="ko-KR" altLang="en-US" sz="30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0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간편등록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 종류의 다양화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 기능 향상으로 더욱 양질의 정보를 제공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buFont typeface="배달의민족 주아" panose="02020603020101020101" pitchFamily="18" charset="-127"/>
              <a:buChar char="-"/>
            </a:pPr>
            <a:endParaRPr lang="ko-KR" altLang="en-US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 algn="ctr">
              <a:buFont typeface="배달의민족 주아" panose="02020603020101020101" pitchFamily="18" charset="-127"/>
              <a:buChar char="-"/>
            </a:pP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 algn="ctr">
              <a:buFont typeface="배달의민족 주아" panose="02020603020101020101" pitchFamily="18" charset="-127"/>
              <a:buChar char="-"/>
            </a:pPr>
            <a:endParaRPr lang="en-US" altLang="ko-KR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31324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320" y="1413039"/>
            <a:ext cx="2304383" cy="48694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32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2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2262201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05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참조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문헌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113;p2">
            <a:extLst>
              <a:ext uri="{FF2B5EF4-FFF2-40B4-BE49-F238E27FC236}">
                <a16:creationId xmlns:a16="http://schemas.microsoft.com/office/drawing/2014/main" id="{79B84A4E-7BFE-482B-81E4-926FC46EECD5}"/>
              </a:ext>
            </a:extLst>
          </p:cNvPr>
          <p:cNvSpPr txBox="1"/>
          <p:nvPr/>
        </p:nvSpPr>
        <p:spPr>
          <a:xfrm>
            <a:off x="938394" y="2796119"/>
            <a:ext cx="9469699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  <a:hlinkClick r:id="rId3"/>
              </a:rPr>
              <a:t>https</a:t>
            </a:r>
            <a:r>
              <a:rPr lang="en-US" sz="27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  <a:hlinkClick r:id="rId3"/>
              </a:rPr>
              <a:t>://www.edaily.co.kr/news/read?newsId=01886006626001472&amp;mediaCodeNo=257</a:t>
            </a:r>
            <a:endParaRPr lang="en-US" sz="27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https://m.newspim.com/news/view/20210113000246</a:t>
            </a:r>
            <a:endParaRPr sz="27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17819" y="586740"/>
            <a:ext cx="131514" cy="101835"/>
            <a:chOff x="3433572" y="586740"/>
            <a:chExt cx="131514" cy="101835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91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V="1">
            <a:off x="208704" y="848114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느낀점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&amp; Review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3" name="Google Shape;194;p2">
            <a:extLst>
              <a:ext uri="{FF2B5EF4-FFF2-40B4-BE49-F238E27FC236}">
                <a16:creationId xmlns:a16="http://schemas.microsoft.com/office/drawing/2014/main" id="{1100B70C-B32F-47B3-9F19-E002C7EFD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22" y="2244899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4" name="Google Shape;197;p2">
            <a:extLst>
              <a:ext uri="{FF2B5EF4-FFF2-40B4-BE49-F238E27FC236}">
                <a16:creationId xmlns:a16="http://schemas.microsoft.com/office/drawing/2014/main" id="{7D8310C5-3425-4CE1-AF7C-157AFCA4D5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47" y="432155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5" name="Google Shape;198;p2">
            <a:extLst>
              <a:ext uri="{FF2B5EF4-FFF2-40B4-BE49-F238E27FC236}">
                <a16:creationId xmlns:a16="http://schemas.microsoft.com/office/drawing/2014/main" id="{43B18411-8959-449E-9B0B-7F3EC6A9FC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548" y="121216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6" name="Google Shape;195;p2">
            <a:extLst>
              <a:ext uri="{FF2B5EF4-FFF2-40B4-BE49-F238E27FC236}">
                <a16:creationId xmlns:a16="http://schemas.microsoft.com/office/drawing/2014/main" id="{7C71DC8E-E4B6-4606-BB73-1B7E89D6F7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422" y="3318314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7" name="Google Shape;196;p2">
            <a:extLst>
              <a:ext uri="{FF2B5EF4-FFF2-40B4-BE49-F238E27FC236}">
                <a16:creationId xmlns:a16="http://schemas.microsoft.com/office/drawing/2014/main" id="{C94B0AF7-0D18-4AD3-895B-28F8AFB40F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422" y="5354630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18" name="Google Shape;190;p2">
            <a:extLst>
              <a:ext uri="{FF2B5EF4-FFF2-40B4-BE49-F238E27FC236}">
                <a16:creationId xmlns:a16="http://schemas.microsoft.com/office/drawing/2014/main" id="{B0AB0724-EB0E-4225-A2CA-20267AB66CED}"/>
              </a:ext>
            </a:extLst>
          </p:cNvPr>
          <p:cNvSpPr txBox="1"/>
          <p:nvPr/>
        </p:nvSpPr>
        <p:spPr>
          <a:xfrm>
            <a:off x="1650332" y="5604233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190;p2">
            <a:extLst>
              <a:ext uri="{FF2B5EF4-FFF2-40B4-BE49-F238E27FC236}">
                <a16:creationId xmlns:a16="http://schemas.microsoft.com/office/drawing/2014/main" id="{E462544A-F483-4EF8-9CDE-2350858B8197}"/>
              </a:ext>
            </a:extLst>
          </p:cNvPr>
          <p:cNvSpPr txBox="1"/>
          <p:nvPr/>
        </p:nvSpPr>
        <p:spPr>
          <a:xfrm>
            <a:off x="1650332" y="355951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0" name="Google Shape;190;p2">
            <a:extLst>
              <a:ext uri="{FF2B5EF4-FFF2-40B4-BE49-F238E27FC236}">
                <a16:creationId xmlns:a16="http://schemas.microsoft.com/office/drawing/2014/main" id="{8B79475C-07C2-4CE0-911D-A7D64858CA35}"/>
              </a:ext>
            </a:extLst>
          </p:cNvPr>
          <p:cNvSpPr txBox="1"/>
          <p:nvPr/>
        </p:nvSpPr>
        <p:spPr>
          <a:xfrm>
            <a:off x="1650332" y="452034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1650332" y="1410610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2" name="Google Shape;190;p2">
            <a:extLst>
              <a:ext uri="{FF2B5EF4-FFF2-40B4-BE49-F238E27FC236}">
                <a16:creationId xmlns:a16="http://schemas.microsoft.com/office/drawing/2014/main" id="{CFAF84A9-BDCF-4600-B48D-6D0C4B16C574}"/>
              </a:ext>
            </a:extLst>
          </p:cNvPr>
          <p:cNvSpPr txBox="1"/>
          <p:nvPr/>
        </p:nvSpPr>
        <p:spPr>
          <a:xfrm>
            <a:off x="1650332" y="2433299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190;p2">
            <a:extLst>
              <a:ext uri="{FF2B5EF4-FFF2-40B4-BE49-F238E27FC236}">
                <a16:creationId xmlns:a16="http://schemas.microsoft.com/office/drawing/2014/main" id="{D656AD44-07D0-4AEA-8EA7-C1C2656655D7}"/>
              </a:ext>
            </a:extLst>
          </p:cNvPr>
          <p:cNvSpPr txBox="1"/>
          <p:nvPr/>
        </p:nvSpPr>
        <p:spPr>
          <a:xfrm>
            <a:off x="3097284" y="1388165"/>
            <a:ext cx="7865615" cy="45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25" name="직선 연결선 24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1246423"/>
            <a:ext cx="8622318" cy="737565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 동료들과 함께 하나의 서비스를 만들어내는 과정에 참여할 수 있어서 감사했고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다양한 기술을 사용해보면서 </a:t>
            </a: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개발에 더 관심을 갖게 될 수 있어서 좋았습니다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8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230596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혼자였다면 해내지 못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할</a:t>
            </a: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일들을 함께하면 할 수 있다는 걸 깨달을 수 있었던 소중한 기회였습니다</a:t>
            </a:r>
            <a:r>
              <a:rPr lang="en-US" altLang="ko-KR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힘들었던 만큼 </a:t>
            </a:r>
            <a:r>
              <a:rPr lang="ko-KR" altLang="en-US" sz="2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보람있고</a:t>
            </a: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행복했습니다</a:t>
            </a:r>
            <a:r>
              <a:rPr lang="en-US" altLang="ko-KR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모두들 감사합니다</a:t>
            </a:r>
            <a:r>
              <a:rPr lang="en-US" altLang="ko-KR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9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337203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 동료들과 함께 하나의 서비스를 만들어내는 과정에 참여할 수 있어서 감사했고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다양한 기술을 사용해보면서 </a:t>
            </a: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개발에 더 관심을 갖게 될 수 있어서 좋았습니다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4370224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 동료들과 함께 하나의 서비스를 만들어내는 과정에 참여할 수 있어서 감사했고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다양한 기술을 사용해보면서 </a:t>
            </a: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개발에 더 관심을 갖게 될 수 있어서 좋았습니다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540329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 동료들과 함께 하나의 서비스를 만들어내는 과정에 참여할 수 있어서 감사했고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다양한 기술을 사용해보면서 </a:t>
            </a: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개발에 더 관심을 갖게 될 수 있어서 좋았습니다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" name="Google Shape;190;p2"/>
          <p:cNvSpPr txBox="1"/>
          <p:nvPr/>
        </p:nvSpPr>
        <p:spPr>
          <a:xfrm>
            <a:off x="1657901" y="330250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일당백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4" name="Google Shape;190;p2"/>
          <p:cNvSpPr txBox="1"/>
          <p:nvPr/>
        </p:nvSpPr>
        <p:spPr>
          <a:xfrm>
            <a:off x="1747901" y="2187380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수승화강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5" name="Google Shape;190;p2"/>
          <p:cNvSpPr txBox="1"/>
          <p:nvPr/>
        </p:nvSpPr>
        <p:spPr>
          <a:xfrm>
            <a:off x="1570983" y="116833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백미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6" name="Google Shape;190;p2"/>
          <p:cNvSpPr txBox="1"/>
          <p:nvPr/>
        </p:nvSpPr>
        <p:spPr>
          <a:xfrm>
            <a:off x="1747901" y="4280341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낭주지추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7" name="Google Shape;190;p2"/>
          <p:cNvSpPr txBox="1"/>
          <p:nvPr/>
        </p:nvSpPr>
        <p:spPr>
          <a:xfrm>
            <a:off x="1747901" y="5340807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군계일학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48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03C6C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13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58000" y="2370363"/>
            <a:ext cx="6343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지금까지 서울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팀의 발표였습니다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737;p17"/>
          <p:cNvSpPr txBox="1"/>
          <p:nvPr/>
        </p:nvSpPr>
        <p:spPr>
          <a:xfrm>
            <a:off x="458000" y="4862357"/>
            <a:ext cx="12224939" cy="73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발표에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질의응답은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언제나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환영입니다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:)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4097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FrontEnd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2841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7" name="Google Shape;1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3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0" name="Google Shape;19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061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1" name="Google Shape;19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417" y="126228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62" name="Google Shape;190;p2"/>
          <p:cNvSpPr txBox="1"/>
          <p:nvPr/>
        </p:nvSpPr>
        <p:spPr>
          <a:xfrm>
            <a:off x="8364861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4" name="Google Shape;190;p2"/>
          <p:cNvSpPr txBox="1"/>
          <p:nvPr/>
        </p:nvSpPr>
        <p:spPr>
          <a:xfrm>
            <a:off x="466719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5" name="Google Shape;191;p2"/>
          <p:cNvSpPr txBox="1"/>
          <p:nvPr/>
        </p:nvSpPr>
        <p:spPr>
          <a:xfrm>
            <a:off x="4495050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6" name="Google Shape;190;p2"/>
          <p:cNvSpPr txBox="1"/>
          <p:nvPr/>
        </p:nvSpPr>
        <p:spPr>
          <a:xfrm>
            <a:off x="89114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7" name="Google Shape;191;p2"/>
          <p:cNvSpPr txBox="1"/>
          <p:nvPr/>
        </p:nvSpPr>
        <p:spPr>
          <a:xfrm>
            <a:off x="71899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8" name="Google Shape;191;p2"/>
          <p:cNvSpPr txBox="1"/>
          <p:nvPr/>
        </p:nvSpPr>
        <p:spPr>
          <a:xfrm>
            <a:off x="8193111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07819" y="586740"/>
            <a:ext cx="131514" cy="101835"/>
            <a:chOff x="3807819" y="586740"/>
            <a:chExt cx="131514" cy="101835"/>
          </a:xfrm>
        </p:grpSpPr>
        <p:cxnSp>
          <p:nvCxnSpPr>
            <p:cNvPr id="18" name="직선 연결선 17"/>
            <p:cNvCxnSpPr/>
            <p:nvPr/>
          </p:nvCxnSpPr>
          <p:spPr>
            <a:xfrm flipV="1">
              <a:off x="3807819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3876987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50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22314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BackEnd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2" name="Google Shape;1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157" y="127829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23" name="Google Shape;19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47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24" name="Google Shape;190;p2"/>
          <p:cNvSpPr txBox="1"/>
          <p:nvPr/>
        </p:nvSpPr>
        <p:spPr>
          <a:xfrm>
            <a:off x="655593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5" name="Google Shape;190;p2"/>
          <p:cNvSpPr txBox="1"/>
          <p:nvPr/>
        </p:nvSpPr>
        <p:spPr>
          <a:xfrm>
            <a:off x="277988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6" name="Google Shape;191;p2"/>
          <p:cNvSpPr txBox="1"/>
          <p:nvPr/>
        </p:nvSpPr>
        <p:spPr>
          <a:xfrm>
            <a:off x="260120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피드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관리 </a:t>
            </a:r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개발과 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CI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파이프라인 </a:t>
            </a:r>
            <a:r>
              <a:rPr lang="ko-KR" altLang="en-US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구축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7" name="Google Shape;191;p2"/>
          <p:cNvSpPr txBox="1"/>
          <p:nvPr/>
        </p:nvSpPr>
        <p:spPr>
          <a:xfrm>
            <a:off x="6384188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588363" y="586740"/>
            <a:ext cx="131514" cy="101835"/>
            <a:chOff x="3588363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588363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657531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just"/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아이디어는 </a:t>
            </a:r>
            <a:r>
              <a:rPr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이런식으로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짰어요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ko-KR" altLang="en-US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1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786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서론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2" name="그림 11" descr="하늘, 장난감, 레고이(가) 표시된 사진&#10;&#10;자동 생성된 설명">
            <a:extLst>
              <a:ext uri="{FF2B5EF4-FFF2-40B4-BE49-F238E27FC236}">
                <a16:creationId xmlns:a16="http://schemas.microsoft.com/office/drawing/2014/main" id="{2CD00638-7D40-43BE-816F-388BB110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560251"/>
            <a:ext cx="5948912" cy="386314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33572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Google Shape;248;ge669a4eeb1_0_4">
            <a:extLst>
              <a:ext uri="{FF2B5EF4-FFF2-40B4-BE49-F238E27FC236}">
                <a16:creationId xmlns:a16="http://schemas.microsoft.com/office/drawing/2014/main" id="{C740D959-0C28-4F66-BF05-DA0C1E2FD2C2}"/>
              </a:ext>
            </a:extLst>
          </p:cNvPr>
          <p:cNvSpPr txBox="1"/>
          <p:nvPr/>
        </p:nvSpPr>
        <p:spPr>
          <a:xfrm>
            <a:off x="6695617" y="1770321"/>
            <a:ext cx="5122876" cy="304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꼭 </a:t>
            </a:r>
            <a:r>
              <a:rPr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에펠탑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뉴욕만 의미가 있을까요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 </a:t>
            </a: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동네의 맛집과 </a:t>
            </a:r>
            <a:endParaRPr lang="en-US" altLang="ko-KR" sz="3000" i="0" u="none" strike="noStrike" cap="none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산책길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누군가에게는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의미가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될 수 있지 않을까요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7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05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01;ge669a4eeb1_0_188">
            <a:extLst>
              <a:ext uri="{FF2B5EF4-FFF2-40B4-BE49-F238E27FC236}">
                <a16:creationId xmlns:a16="http://schemas.microsoft.com/office/drawing/2014/main" id="{1342FD4C-05DE-4286-A62D-5276C49A43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1395" y="1480917"/>
            <a:ext cx="1227054" cy="122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8;ge669a4eeb1_0_188">
            <a:extLst>
              <a:ext uri="{FF2B5EF4-FFF2-40B4-BE49-F238E27FC236}">
                <a16:creationId xmlns:a16="http://schemas.microsoft.com/office/drawing/2014/main" id="{E1CD10E1-32BB-4C32-B212-55EA0BCF4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368" y="1798159"/>
            <a:ext cx="591817" cy="682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0;ge669a4eeb1_0_188">
            <a:extLst>
              <a:ext uri="{FF2B5EF4-FFF2-40B4-BE49-F238E27FC236}">
                <a16:creationId xmlns:a16="http://schemas.microsoft.com/office/drawing/2014/main" id="{83B92076-93DF-4A4A-B0DB-FF044BBB5507}"/>
              </a:ext>
            </a:extLst>
          </p:cNvPr>
          <p:cNvSpPr txBox="1"/>
          <p:nvPr/>
        </p:nvSpPr>
        <p:spPr>
          <a:xfrm>
            <a:off x="488984" y="2785964"/>
            <a:ext cx="2482638" cy="60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김김이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63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가게사장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317;ge669a4eeb1_0_188">
            <a:extLst>
              <a:ext uri="{FF2B5EF4-FFF2-40B4-BE49-F238E27FC236}">
                <a16:creationId xmlns:a16="http://schemas.microsoft.com/office/drawing/2014/main" id="{EA2C2BC1-672D-4D85-9984-5A4D45543108}"/>
              </a:ext>
            </a:extLst>
          </p:cNvPr>
          <p:cNvSpPr txBox="1"/>
          <p:nvPr/>
        </p:nvSpPr>
        <p:spPr>
          <a:xfrm>
            <a:off x="406992" y="3522767"/>
            <a:ext cx="2552762" cy="55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동네에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오시면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endParaRPr sz="1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가게는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필수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라는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것을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알리고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322;ge669a4eeb1_0_188">
            <a:extLst>
              <a:ext uri="{FF2B5EF4-FFF2-40B4-BE49-F238E27FC236}">
                <a16:creationId xmlns:a16="http://schemas.microsoft.com/office/drawing/2014/main" id="{CFEF44E7-EE8A-4FC1-9A17-D4334536B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4857771" y="2426869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21;ge669a4eeb1_0_188">
            <a:extLst>
              <a:ext uri="{FF2B5EF4-FFF2-40B4-BE49-F238E27FC236}">
                <a16:creationId xmlns:a16="http://schemas.microsoft.com/office/drawing/2014/main" id="{9F2D53E3-4094-48B6-8A36-9D90F14464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317387" y="1122346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2;ge669a4eeb1_0_188">
            <a:extLst>
              <a:ext uri="{FF2B5EF4-FFF2-40B4-BE49-F238E27FC236}">
                <a16:creationId xmlns:a16="http://schemas.microsoft.com/office/drawing/2014/main" id="{AB74BA10-D210-4A0B-8E82-5EB6FE3271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1573481" y="2739726"/>
            <a:ext cx="3232029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22;ge669a4eeb1_0_188">
            <a:extLst>
              <a:ext uri="{FF2B5EF4-FFF2-40B4-BE49-F238E27FC236}">
                <a16:creationId xmlns:a16="http://schemas.microsoft.com/office/drawing/2014/main" id="{BDB32FE8-3463-4EE9-BBCC-B9A7942502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7826039" y="2426870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21;ge669a4eeb1_0_188">
            <a:extLst>
              <a:ext uri="{FF2B5EF4-FFF2-40B4-BE49-F238E27FC236}">
                <a16:creationId xmlns:a16="http://schemas.microsoft.com/office/drawing/2014/main" id="{F38D3EBE-C77B-4602-A2CE-E9D3D1FDED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317387" y="4287879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2;ge669a4eeb1_0_188">
            <a:extLst>
              <a:ext uri="{FF2B5EF4-FFF2-40B4-BE49-F238E27FC236}">
                <a16:creationId xmlns:a16="http://schemas.microsoft.com/office/drawing/2014/main" id="{66E35F1F-56BF-41C8-BA62-23F50D4734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4485920" y="2745425"/>
            <a:ext cx="3221354" cy="21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22;ge669a4eeb1_0_188">
            <a:extLst>
              <a:ext uri="{FF2B5EF4-FFF2-40B4-BE49-F238E27FC236}">
                <a16:creationId xmlns:a16="http://schemas.microsoft.com/office/drawing/2014/main" id="{A69DAC51-C226-4E4C-800C-9D6A0CDB90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7447964" y="2739725"/>
            <a:ext cx="3232030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ge669a4eeb1_0_188">
            <a:extLst>
              <a:ext uri="{FF2B5EF4-FFF2-40B4-BE49-F238E27FC236}">
                <a16:creationId xmlns:a16="http://schemas.microsoft.com/office/drawing/2014/main" id="{1D875147-B0A6-4F0E-8F13-098C0656A9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456" y="1444066"/>
            <a:ext cx="1227055" cy="12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06;ge669a4eeb1_0_188">
            <a:extLst>
              <a:ext uri="{FF2B5EF4-FFF2-40B4-BE49-F238E27FC236}">
                <a16:creationId xmlns:a16="http://schemas.microsoft.com/office/drawing/2014/main" id="{EAD38091-EEFF-4F71-B455-0DD571A89D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0855" y="1668446"/>
            <a:ext cx="786255" cy="778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14;ge669a4eeb1_0_188">
            <a:extLst>
              <a:ext uri="{FF2B5EF4-FFF2-40B4-BE49-F238E27FC236}">
                <a16:creationId xmlns:a16="http://schemas.microsoft.com/office/drawing/2014/main" id="{7C4F4A4C-4C10-4A36-B8B0-7F52C846B091}"/>
              </a:ext>
            </a:extLst>
          </p:cNvPr>
          <p:cNvSpPr txBox="1"/>
          <p:nvPr/>
        </p:nvSpPr>
        <p:spPr>
          <a:xfrm>
            <a:off x="3189495" y="2780834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계남이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블로거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6" name="Google Shape;318;ge669a4eeb1_0_188">
            <a:extLst>
              <a:ext uri="{FF2B5EF4-FFF2-40B4-BE49-F238E27FC236}">
                <a16:creationId xmlns:a16="http://schemas.microsoft.com/office/drawing/2014/main" id="{C91BB80D-6E69-4AF8-A27B-ECD0D7279C53}"/>
              </a:ext>
            </a:extLst>
          </p:cNvPr>
          <p:cNvSpPr txBox="1"/>
          <p:nvPr/>
        </p:nvSpPr>
        <p:spPr>
          <a:xfrm>
            <a:off x="3260196" y="3500375"/>
            <a:ext cx="2579995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위에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" name="Google Shape;303;ge669a4eeb1_0_188">
            <a:extLst>
              <a:ext uri="{FF2B5EF4-FFF2-40B4-BE49-F238E27FC236}">
                <a16:creationId xmlns:a16="http://schemas.microsoft.com/office/drawing/2014/main" id="{36692DEA-DABE-4D77-8351-979BD6386A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445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05;ge669a4eeb1_0_188">
            <a:extLst>
              <a:ext uri="{FF2B5EF4-FFF2-40B4-BE49-F238E27FC236}">
                <a16:creationId xmlns:a16="http://schemas.microsoft.com/office/drawing/2014/main" id="{8A9F93A4-1984-4837-929B-CD8A50D57D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1073" y="1672064"/>
            <a:ext cx="694019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15;ge669a4eeb1_0_188">
            <a:extLst>
              <a:ext uri="{FF2B5EF4-FFF2-40B4-BE49-F238E27FC236}">
                <a16:creationId xmlns:a16="http://schemas.microsoft.com/office/drawing/2014/main" id="{F412F9B1-5999-4FCC-A622-CF007B1E7CF1}"/>
              </a:ext>
            </a:extLst>
          </p:cNvPr>
          <p:cNvSpPr txBox="1"/>
          <p:nvPr/>
        </p:nvSpPr>
        <p:spPr>
          <a:xfrm>
            <a:off x="6261039" y="2707568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별별이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8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약속이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직장인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" name="Google Shape;319;ge669a4eeb1_0_188">
            <a:extLst>
              <a:ext uri="{FF2B5EF4-FFF2-40B4-BE49-F238E27FC236}">
                <a16:creationId xmlns:a16="http://schemas.microsoft.com/office/drawing/2014/main" id="{E94E7269-67B2-4656-8DC0-5B1BA5CC9EBE}"/>
              </a:ext>
            </a:extLst>
          </p:cNvPr>
          <p:cNvSpPr txBox="1"/>
          <p:nvPr/>
        </p:nvSpPr>
        <p:spPr>
          <a:xfrm>
            <a:off x="6200425" y="3544782"/>
            <a:ext cx="2667720" cy="52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다녀온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참고하고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1" name="Google Shape;304;ge669a4eeb1_0_188">
            <a:extLst>
              <a:ext uri="{FF2B5EF4-FFF2-40B4-BE49-F238E27FC236}">
                <a16:creationId xmlns:a16="http://schemas.microsoft.com/office/drawing/2014/main" id="{74EAA2F4-95F3-4711-9E96-D7438BDA5E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42426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07;ge669a4eeb1_0_188">
            <a:extLst>
              <a:ext uri="{FF2B5EF4-FFF2-40B4-BE49-F238E27FC236}">
                <a16:creationId xmlns:a16="http://schemas.microsoft.com/office/drawing/2014/main" id="{0D74AACB-5C40-402E-950F-A507DED9174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45518" y="1721796"/>
            <a:ext cx="629137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16;ge669a4eeb1_0_188">
            <a:extLst>
              <a:ext uri="{FF2B5EF4-FFF2-40B4-BE49-F238E27FC236}">
                <a16:creationId xmlns:a16="http://schemas.microsoft.com/office/drawing/2014/main" id="{E3177027-6D9E-4FFD-9F87-6C52B06D69F6}"/>
              </a:ext>
            </a:extLst>
          </p:cNvPr>
          <p:cNvSpPr txBox="1"/>
          <p:nvPr/>
        </p:nvSpPr>
        <p:spPr>
          <a:xfrm>
            <a:off x="9259814" y="2757759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사누니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35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지도어플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사용자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" name="Google Shape;320;ge669a4eeb1_0_188">
            <a:extLst>
              <a:ext uri="{FF2B5EF4-FFF2-40B4-BE49-F238E27FC236}">
                <a16:creationId xmlns:a16="http://schemas.microsoft.com/office/drawing/2014/main" id="{398989AC-4A9A-45CE-85A0-EB76709C963C}"/>
              </a:ext>
            </a:extLst>
          </p:cNvPr>
          <p:cNvSpPr txBox="1"/>
          <p:nvPr/>
        </p:nvSpPr>
        <p:spPr>
          <a:xfrm>
            <a:off x="9092826" y="3501017"/>
            <a:ext cx="2876232" cy="76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올린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해서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새로운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581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사용자 요구사항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" name="아래쪽 화살표[D] 1">
            <a:extLst>
              <a:ext uri="{FF2B5EF4-FFF2-40B4-BE49-F238E27FC236}">
                <a16:creationId xmlns:a16="http://schemas.microsoft.com/office/drawing/2014/main" id="{29306D0F-28AC-40CE-93AB-CB7E43CE2855}"/>
              </a:ext>
            </a:extLst>
          </p:cNvPr>
          <p:cNvSpPr/>
          <p:nvPr/>
        </p:nvSpPr>
        <p:spPr>
          <a:xfrm>
            <a:off x="5889674" y="4523380"/>
            <a:ext cx="419022" cy="3759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7C9CD6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7101B8-584B-4EE6-B474-FE23D2DEE03B}"/>
              </a:ext>
            </a:extLst>
          </p:cNvPr>
          <p:cNvSpPr/>
          <p:nvPr/>
        </p:nvSpPr>
        <p:spPr>
          <a:xfrm>
            <a:off x="3046009" y="4932594"/>
            <a:ext cx="6240284" cy="155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동네의 특색과 본인의 가게를 </a:t>
            </a:r>
            <a:r>
              <a:rPr lang="ko-KR" altLang="en-US" sz="1800" b="1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</a:t>
            </a:r>
            <a:endParaRPr lang="en-US" altLang="ko-KR" sz="1800" b="1" kern="0" dirty="0">
              <a:solidFill>
                <a:srgbClr val="FF33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자신만의 루트를 가지고 싶어하며 </a:t>
            </a:r>
            <a:r>
              <a:rPr lang="ko-KR" altLang="en-US" sz="1800" b="1" kern="0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</a:t>
            </a:r>
            <a:r>
              <a:rPr lang="ko-KR" altLang="en-US" sz="1800" b="1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편집</a:t>
            </a: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싶음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낯선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지역의 경로를 알 수 있도록 </a:t>
            </a:r>
            <a:r>
              <a:rPr lang="ko-KR" altLang="en-US" sz="1800" b="1" kern="0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참조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싶음</a:t>
            </a:r>
            <a:endParaRPr lang="en-US" altLang="ko-KR" sz="1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54506" y="586740"/>
            <a:ext cx="131514" cy="101835"/>
            <a:chOff x="3433572" y="586740"/>
            <a:chExt cx="131514" cy="101835"/>
          </a:xfrm>
        </p:grpSpPr>
        <p:cxnSp>
          <p:nvCxnSpPr>
            <p:cNvPr id="39" name="직선 연결선 3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88" y="1388916"/>
            <a:ext cx="2178084" cy="4716277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9246088" y="1395928"/>
            <a:ext cx="2174846" cy="4709263"/>
            <a:chOff x="9246088" y="1395928"/>
            <a:chExt cx="2174846" cy="470926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88" y="1395928"/>
              <a:ext cx="2174846" cy="4709263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11045190" y="3143250"/>
              <a:ext cx="249555" cy="251460"/>
            </a:xfrm>
            <a:prstGeom prst="rect">
              <a:avLst/>
            </a:prstGeom>
            <a:noFill/>
            <a:ln w="38100">
              <a:solidFill>
                <a:srgbClr val="FBE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244417" y="1394691"/>
            <a:ext cx="2178316" cy="4710500"/>
            <a:chOff x="9244417" y="1394691"/>
            <a:chExt cx="2178316" cy="471050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17" y="1394691"/>
              <a:ext cx="2178316" cy="471050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1151895" y="3168015"/>
              <a:ext cx="249555" cy="251460"/>
            </a:xfrm>
            <a:prstGeom prst="rect">
              <a:avLst/>
            </a:prstGeom>
            <a:noFill/>
            <a:ln w="38100">
              <a:solidFill>
                <a:srgbClr val="FBE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246088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37" y="1388916"/>
            <a:ext cx="2178083" cy="47162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80" y="1388916"/>
            <a:ext cx="2193980" cy="47506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36" y="1392850"/>
            <a:ext cx="2195086" cy="47467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4" y="1388916"/>
            <a:ext cx="2193980" cy="47506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5" y="1388915"/>
            <a:ext cx="2178084" cy="471627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0" y="2705991"/>
            <a:ext cx="1959333" cy="150088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451261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376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서비스 시나리오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피그마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81;p2">
            <a:extLst>
              <a:ext uri="{FF2B5EF4-FFF2-40B4-BE49-F238E27FC236}">
                <a16:creationId xmlns:a16="http://schemas.microsoft.com/office/drawing/2014/main" id="{2188AB0B-DA64-44C7-8E7C-9DE16FF6879A}"/>
              </a:ext>
            </a:extLst>
          </p:cNvPr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31563" y="586740"/>
            <a:ext cx="131514" cy="101835"/>
            <a:chOff x="3433572" y="586740"/>
            <a:chExt cx="131514" cy="101835"/>
          </a:xfrm>
        </p:grpSpPr>
        <p:cxnSp>
          <p:nvCxnSpPr>
            <p:cNvPr id="34" name="직선 연결선 33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762580" y="1395929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56768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585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1070</Words>
  <Application>Microsoft Office PowerPoint</Application>
  <PresentationFormat>와이드스크린</PresentationFormat>
  <Paragraphs>256</Paragraphs>
  <Slides>35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Wingdings</vt:lpstr>
      <vt:lpstr>맑은 고딕</vt:lpstr>
      <vt:lpstr>Montserrat Black</vt:lpstr>
      <vt:lpstr>a장미다방</vt:lpstr>
      <vt:lpstr>Arial</vt:lpstr>
      <vt:lpstr>Jua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edgar</dc:creator>
  <cp:lastModifiedBy>edgar</cp:lastModifiedBy>
  <cp:revision>128</cp:revision>
  <dcterms:created xsi:type="dcterms:W3CDTF">2021-08-17T15:11:14Z</dcterms:created>
  <dcterms:modified xsi:type="dcterms:W3CDTF">2021-08-19T13:24:56Z</dcterms:modified>
</cp:coreProperties>
</file>